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4"/>
  </p:notesMasterIdLst>
  <p:sldIdLst>
    <p:sldId id="256" r:id="rId2"/>
    <p:sldId id="345" r:id="rId3"/>
    <p:sldId id="346" r:id="rId4"/>
    <p:sldId id="347" r:id="rId5"/>
    <p:sldId id="348" r:id="rId6"/>
    <p:sldId id="267" r:id="rId7"/>
    <p:sldId id="349" r:id="rId8"/>
    <p:sldId id="297" r:id="rId9"/>
    <p:sldId id="350" r:id="rId10"/>
    <p:sldId id="352" r:id="rId11"/>
    <p:sldId id="353" r:id="rId12"/>
    <p:sldId id="274" r:id="rId13"/>
    <p:sldId id="298" r:id="rId14"/>
    <p:sldId id="283" r:id="rId15"/>
    <p:sldId id="281" r:id="rId16"/>
    <p:sldId id="354" r:id="rId17"/>
    <p:sldId id="268" r:id="rId18"/>
    <p:sldId id="285" r:id="rId19"/>
    <p:sldId id="301" r:id="rId20"/>
    <p:sldId id="269" r:id="rId21"/>
    <p:sldId id="286" r:id="rId22"/>
    <p:sldId id="271" r:id="rId23"/>
    <p:sldId id="282" r:id="rId24"/>
    <p:sldId id="277" r:id="rId25"/>
    <p:sldId id="279" r:id="rId26"/>
    <p:sldId id="291" r:id="rId27"/>
    <p:sldId id="289" r:id="rId28"/>
    <p:sldId id="290" r:id="rId29"/>
    <p:sldId id="309" r:id="rId30"/>
    <p:sldId id="270" r:id="rId31"/>
    <p:sldId id="304" r:id="rId32"/>
    <p:sldId id="307" r:id="rId33"/>
    <p:sldId id="306" r:id="rId34"/>
    <p:sldId id="308" r:id="rId35"/>
    <p:sldId id="337" r:id="rId36"/>
    <p:sldId id="302" r:id="rId37"/>
    <p:sldId id="310" r:id="rId38"/>
    <p:sldId id="314" r:id="rId39"/>
    <p:sldId id="311" r:id="rId40"/>
    <p:sldId id="312" r:id="rId41"/>
    <p:sldId id="315" r:id="rId42"/>
    <p:sldId id="316" r:id="rId43"/>
    <p:sldId id="355" r:id="rId44"/>
    <p:sldId id="317" r:id="rId45"/>
    <p:sldId id="326" r:id="rId46"/>
    <p:sldId id="318" r:id="rId47"/>
    <p:sldId id="319" r:id="rId48"/>
    <p:sldId id="320" r:id="rId49"/>
    <p:sldId id="323" r:id="rId50"/>
    <p:sldId id="324" r:id="rId51"/>
    <p:sldId id="325" r:id="rId52"/>
    <p:sldId id="322" r:id="rId53"/>
    <p:sldId id="313" r:id="rId54"/>
    <p:sldId id="340" r:id="rId55"/>
    <p:sldId id="327" r:id="rId56"/>
    <p:sldId id="328" r:id="rId57"/>
    <p:sldId id="341" r:id="rId58"/>
    <p:sldId id="361" r:id="rId59"/>
    <p:sldId id="329" r:id="rId60"/>
    <p:sldId id="360" r:id="rId61"/>
    <p:sldId id="343" r:id="rId62"/>
    <p:sldId id="335" r:id="rId63"/>
    <p:sldId id="357" r:id="rId64"/>
    <p:sldId id="356" r:id="rId65"/>
    <p:sldId id="344" r:id="rId66"/>
    <p:sldId id="333" r:id="rId67"/>
    <p:sldId id="334" r:id="rId68"/>
    <p:sldId id="342" r:id="rId69"/>
    <p:sldId id="332" r:id="rId70"/>
    <p:sldId id="359" r:id="rId71"/>
    <p:sldId id="358" r:id="rId72"/>
    <p:sldId id="338"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A2A003-657A-470E-86E4-1DE08B6D1F1E}" v="58" dt="2026-06-15T01:02:17.2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036" autoAdjust="0"/>
  </p:normalViewPr>
  <p:slideViewPr>
    <p:cSldViewPr snapToGrid="0">
      <p:cViewPr varScale="1">
        <p:scale>
          <a:sx n="63" d="100"/>
          <a:sy n="63" d="100"/>
        </p:scale>
        <p:origin x="804"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79"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Lynne Britsch" userId="33d1617e4f07f098" providerId="LiveId" clId="{22574B17-E349-4A11-80F4-BC47967E126B}"/>
    <pc:docChg chg="undo custSel addSld delSld modSld sldOrd">
      <pc:chgData name="JoLynne Britsch" userId="33d1617e4f07f098" providerId="LiveId" clId="{22574B17-E349-4A11-80F4-BC47967E126B}" dt="2026-06-22T03:37:14.627" v="1372" actId="47"/>
      <pc:docMkLst>
        <pc:docMk/>
      </pc:docMkLst>
      <pc:sldChg chg="modSp">
        <pc:chgData name="JoLynne Britsch" userId="33d1617e4f07f098" providerId="LiveId" clId="{22574B17-E349-4A11-80F4-BC47967E126B}" dt="2026-06-15T01:02:17.233" v="1371" actId="20577"/>
        <pc:sldMkLst>
          <pc:docMk/>
          <pc:sldMk cId="3399454946" sldId="256"/>
        </pc:sldMkLst>
        <pc:spChg chg="mod">
          <ac:chgData name="JoLynne Britsch" userId="33d1617e4f07f098" providerId="LiveId" clId="{22574B17-E349-4A11-80F4-BC47967E126B}" dt="2026-06-15T01:02:17.233" v="1371" actId="20577"/>
          <ac:spMkLst>
            <pc:docMk/>
            <pc:sldMk cId="3399454946" sldId="256"/>
            <ac:spMk id="3" creationId="{792B5564-5B1E-4AAA-E75E-4C9DF32CFADE}"/>
          </ac:spMkLst>
        </pc:spChg>
      </pc:sldChg>
      <pc:sldChg chg="del">
        <pc:chgData name="JoLynne Britsch" userId="33d1617e4f07f098" providerId="LiveId" clId="{22574B17-E349-4A11-80F4-BC47967E126B}" dt="2026-06-22T03:37:14.627" v="1372" actId="47"/>
        <pc:sldMkLst>
          <pc:docMk/>
          <pc:sldMk cId="3234468027" sldId="26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4C8ACD-5C7D-4592-8DE9-7DEFB003D002}"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4F874F8A-5BBD-4552-8123-BB12F0848287}">
      <dgm:prSet custT="1"/>
      <dgm:spPr/>
      <dgm:t>
        <a:bodyPr/>
        <a:lstStyle/>
        <a:p>
          <a:r>
            <a:rPr lang="en-US" sz="2400" b="1" dirty="0"/>
            <a:t>2026 School Goals: </a:t>
          </a:r>
        </a:p>
      </dgm:t>
    </dgm:pt>
    <dgm:pt modelId="{C61805FB-79E8-4A19-948F-F7FACA3A9964}" type="parTrans" cxnId="{70E6D17D-B50E-41DF-A219-30A3312E04D4}">
      <dgm:prSet/>
      <dgm:spPr/>
      <dgm:t>
        <a:bodyPr/>
        <a:lstStyle/>
        <a:p>
          <a:endParaRPr lang="en-US"/>
        </a:p>
      </dgm:t>
    </dgm:pt>
    <dgm:pt modelId="{334749EA-5FAD-4F06-A183-C81A63C2854D}" type="sibTrans" cxnId="{70E6D17D-B50E-41DF-A219-30A3312E04D4}">
      <dgm:prSet/>
      <dgm:spPr/>
      <dgm:t>
        <a:bodyPr/>
        <a:lstStyle/>
        <a:p>
          <a:endParaRPr lang="en-US"/>
        </a:p>
      </dgm:t>
    </dgm:pt>
    <dgm:pt modelId="{2A6F19B7-3BCF-40FE-A8B1-122073B459AB}">
      <dgm:prSet custT="1"/>
      <dgm:spPr/>
      <dgm:t>
        <a:bodyPr/>
        <a:lstStyle/>
        <a:p>
          <a:r>
            <a:rPr lang="en-US" sz="2000" dirty="0"/>
            <a:t>Nutrition Program: School lunch once per week</a:t>
          </a:r>
        </a:p>
      </dgm:t>
    </dgm:pt>
    <dgm:pt modelId="{926D1D22-3D0D-4EA7-8CBE-3D0AF8A5882B}" type="parTrans" cxnId="{0965D257-A4F1-4DB8-9C31-3828369CD82C}">
      <dgm:prSet/>
      <dgm:spPr/>
      <dgm:t>
        <a:bodyPr/>
        <a:lstStyle/>
        <a:p>
          <a:endParaRPr lang="en-US"/>
        </a:p>
      </dgm:t>
    </dgm:pt>
    <dgm:pt modelId="{4B2E70F0-FDAE-49BF-BFBD-4E48049A9705}" type="sibTrans" cxnId="{0965D257-A4F1-4DB8-9C31-3828369CD82C}">
      <dgm:prSet/>
      <dgm:spPr/>
      <dgm:t>
        <a:bodyPr/>
        <a:lstStyle/>
        <a:p>
          <a:endParaRPr lang="en-US"/>
        </a:p>
      </dgm:t>
    </dgm:pt>
    <dgm:pt modelId="{ADEBC81B-B5B6-4643-833F-95CE4C2951C2}">
      <dgm:prSet custT="1"/>
      <dgm:spPr/>
      <dgm:t>
        <a:bodyPr/>
        <a:lstStyle/>
        <a:p>
          <a:r>
            <a:rPr lang="en-US" sz="1800" dirty="0"/>
            <a:t>Playground/Vegetable Garden</a:t>
          </a:r>
        </a:p>
      </dgm:t>
    </dgm:pt>
    <dgm:pt modelId="{C22A3011-29C7-40AF-B0B7-69E1245B24E0}" type="parTrans" cxnId="{3B7A7352-AC80-477D-A756-B24A7E90D2BF}">
      <dgm:prSet/>
      <dgm:spPr/>
      <dgm:t>
        <a:bodyPr/>
        <a:lstStyle/>
        <a:p>
          <a:endParaRPr lang="en-US"/>
        </a:p>
      </dgm:t>
    </dgm:pt>
    <dgm:pt modelId="{13B62B41-D955-49A0-BAC8-F6718041113B}" type="sibTrans" cxnId="{3B7A7352-AC80-477D-A756-B24A7E90D2BF}">
      <dgm:prSet/>
      <dgm:spPr/>
      <dgm:t>
        <a:bodyPr/>
        <a:lstStyle/>
        <a:p>
          <a:endParaRPr lang="en-US"/>
        </a:p>
      </dgm:t>
    </dgm:pt>
    <dgm:pt modelId="{2B73F965-BAFC-4F23-95EE-B6D32237B3C4}">
      <dgm:prSet custT="1"/>
      <dgm:spPr/>
      <dgm:t>
        <a:bodyPr/>
        <a:lstStyle/>
        <a:p>
          <a:r>
            <a:rPr lang="en-US" sz="1800" dirty="0"/>
            <a:t>Computer Program – Students and Adults</a:t>
          </a:r>
        </a:p>
      </dgm:t>
    </dgm:pt>
    <dgm:pt modelId="{1F8822B0-9DEF-4C47-A22C-99EA9862D6D2}" type="parTrans" cxnId="{8576D313-D7CD-4D75-84A5-1112E23BEA56}">
      <dgm:prSet/>
      <dgm:spPr/>
      <dgm:t>
        <a:bodyPr/>
        <a:lstStyle/>
        <a:p>
          <a:endParaRPr lang="en-US"/>
        </a:p>
      </dgm:t>
    </dgm:pt>
    <dgm:pt modelId="{26E08FCF-898A-4BA9-AD1E-54A9A7894D37}" type="sibTrans" cxnId="{8576D313-D7CD-4D75-84A5-1112E23BEA56}">
      <dgm:prSet/>
      <dgm:spPr/>
      <dgm:t>
        <a:bodyPr/>
        <a:lstStyle/>
        <a:p>
          <a:endParaRPr lang="en-US"/>
        </a:p>
      </dgm:t>
    </dgm:pt>
    <dgm:pt modelId="{A490CC5E-B41C-4224-A919-9B6C831E3CEA}">
      <dgm:prSet custT="1"/>
      <dgm:spPr/>
      <dgm:t>
        <a:bodyPr/>
        <a:lstStyle/>
        <a:p>
          <a:r>
            <a:rPr lang="en-US" sz="1800" dirty="0"/>
            <a:t>Increase Enrollment</a:t>
          </a:r>
        </a:p>
      </dgm:t>
    </dgm:pt>
    <dgm:pt modelId="{ECCC2530-1D72-47B9-8AF9-DBE7CCFD1A84}" type="parTrans" cxnId="{D24BB330-76B1-4E8C-9829-024C867D2E80}">
      <dgm:prSet/>
      <dgm:spPr/>
      <dgm:t>
        <a:bodyPr/>
        <a:lstStyle/>
        <a:p>
          <a:endParaRPr lang="en-US"/>
        </a:p>
      </dgm:t>
    </dgm:pt>
    <dgm:pt modelId="{91E9E8D6-B3E2-4A1D-8608-3F9D74736848}" type="sibTrans" cxnId="{D24BB330-76B1-4E8C-9829-024C867D2E80}">
      <dgm:prSet/>
      <dgm:spPr/>
      <dgm:t>
        <a:bodyPr/>
        <a:lstStyle/>
        <a:p>
          <a:endParaRPr lang="en-US"/>
        </a:p>
      </dgm:t>
    </dgm:pt>
    <dgm:pt modelId="{FFC617A7-5139-4626-A224-F526DCAAF337}">
      <dgm:prSet custT="1"/>
      <dgm:spPr/>
      <dgm:t>
        <a:bodyPr/>
        <a:lstStyle/>
        <a:p>
          <a:r>
            <a:rPr lang="en-US" sz="1800" dirty="0"/>
            <a:t>Administration and Staff Support</a:t>
          </a:r>
        </a:p>
      </dgm:t>
    </dgm:pt>
    <dgm:pt modelId="{CE0D6E0F-862E-45C1-B3ED-90421CC496E4}" type="parTrans" cxnId="{CE1980A8-1CBF-46D2-9282-97AE249336B2}">
      <dgm:prSet/>
      <dgm:spPr/>
      <dgm:t>
        <a:bodyPr/>
        <a:lstStyle/>
        <a:p>
          <a:endParaRPr lang="en-US"/>
        </a:p>
      </dgm:t>
    </dgm:pt>
    <dgm:pt modelId="{9610A391-C5D7-4DB0-A95C-E179641EDBC9}" type="sibTrans" cxnId="{CE1980A8-1CBF-46D2-9282-97AE249336B2}">
      <dgm:prSet/>
      <dgm:spPr/>
      <dgm:t>
        <a:bodyPr/>
        <a:lstStyle/>
        <a:p>
          <a:endParaRPr lang="en-US"/>
        </a:p>
      </dgm:t>
    </dgm:pt>
    <dgm:pt modelId="{297AF8B2-05AF-4AD7-A30E-8101B2A6DC93}">
      <dgm:prSet custT="1"/>
      <dgm:spPr/>
      <dgm:t>
        <a:bodyPr/>
        <a:lstStyle/>
        <a:p>
          <a:r>
            <a:rPr lang="en-US" sz="1800" dirty="0"/>
            <a:t>Building Maintenance</a:t>
          </a:r>
        </a:p>
      </dgm:t>
    </dgm:pt>
    <dgm:pt modelId="{A863EB56-5BDA-4E73-9CA4-C054336B3C19}" type="parTrans" cxnId="{822E8B79-18BF-4C49-9F29-CDA1F7A0C295}">
      <dgm:prSet/>
      <dgm:spPr/>
      <dgm:t>
        <a:bodyPr/>
        <a:lstStyle/>
        <a:p>
          <a:endParaRPr lang="en-US"/>
        </a:p>
      </dgm:t>
    </dgm:pt>
    <dgm:pt modelId="{0F2461EE-FF66-4F83-9FF9-CC32BBE54030}" type="sibTrans" cxnId="{822E8B79-18BF-4C49-9F29-CDA1F7A0C295}">
      <dgm:prSet/>
      <dgm:spPr/>
      <dgm:t>
        <a:bodyPr/>
        <a:lstStyle/>
        <a:p>
          <a:endParaRPr lang="en-US"/>
        </a:p>
      </dgm:t>
    </dgm:pt>
    <dgm:pt modelId="{BA245AAF-A1C6-4D1A-A568-3B3932D43413}">
      <dgm:prSet custT="1"/>
      <dgm:spPr/>
      <dgm:t>
        <a:bodyPr/>
        <a:lstStyle/>
        <a:p>
          <a:r>
            <a:rPr lang="en-US" sz="1800" dirty="0"/>
            <a:t>Adult Skilled Trade Courses: Window Making Class 3</a:t>
          </a:r>
          <a:r>
            <a:rPr lang="en-US" sz="1800" baseline="30000" dirty="0"/>
            <a:t>rd</a:t>
          </a:r>
          <a:r>
            <a:rPr lang="en-US" sz="1800" dirty="0"/>
            <a:t> and 4</a:t>
          </a:r>
          <a:r>
            <a:rPr lang="en-US" sz="1800" baseline="30000" dirty="0"/>
            <a:t>th</a:t>
          </a:r>
          <a:r>
            <a:rPr lang="en-US" sz="1800" dirty="0"/>
            <a:t> Fridays and Saturdays of month starting in May</a:t>
          </a:r>
        </a:p>
      </dgm:t>
    </dgm:pt>
    <dgm:pt modelId="{C7357209-C8F4-40C9-951C-CD752B828B98}" type="parTrans" cxnId="{5C3B5625-CA3C-41FD-B937-1A01206FE0FA}">
      <dgm:prSet/>
      <dgm:spPr/>
      <dgm:t>
        <a:bodyPr/>
        <a:lstStyle/>
        <a:p>
          <a:endParaRPr lang="en-US"/>
        </a:p>
      </dgm:t>
    </dgm:pt>
    <dgm:pt modelId="{F504FACE-9F23-4B36-BA72-CC7F457FD94C}" type="sibTrans" cxnId="{5C3B5625-CA3C-41FD-B937-1A01206FE0FA}">
      <dgm:prSet/>
      <dgm:spPr/>
      <dgm:t>
        <a:bodyPr/>
        <a:lstStyle/>
        <a:p>
          <a:endParaRPr lang="en-US"/>
        </a:p>
      </dgm:t>
    </dgm:pt>
    <dgm:pt modelId="{36028E13-C615-4C35-B200-F31D9C76174C}">
      <dgm:prSet custT="1"/>
      <dgm:spPr/>
      <dgm:t>
        <a:bodyPr/>
        <a:lstStyle/>
        <a:p>
          <a:r>
            <a:rPr lang="en-US" sz="1800" dirty="0"/>
            <a:t>Health Class: 2</a:t>
          </a:r>
          <a:r>
            <a:rPr lang="en-US" sz="1800" baseline="30000" dirty="0"/>
            <a:t>nd</a:t>
          </a:r>
          <a:r>
            <a:rPr lang="en-US" sz="1800" dirty="0"/>
            <a:t> and 4</a:t>
          </a:r>
          <a:r>
            <a:rPr lang="en-US" sz="1800" baseline="30000" dirty="0"/>
            <a:t>th</a:t>
          </a:r>
          <a:r>
            <a:rPr lang="en-US" sz="1800" dirty="0"/>
            <a:t> Fridays of each month. Starts in January and taught by Nurse </a:t>
          </a:r>
          <a:r>
            <a:rPr lang="en-US" sz="1800" dirty="0" err="1"/>
            <a:t>Dieudoit</a:t>
          </a:r>
          <a:endParaRPr lang="en-US" sz="1800" dirty="0"/>
        </a:p>
      </dgm:t>
    </dgm:pt>
    <dgm:pt modelId="{8F7456A6-0F6E-4205-ADD6-C17D70233B92}" type="parTrans" cxnId="{3C8BBF5D-6264-4CFF-8B39-7B15A5B9E490}">
      <dgm:prSet/>
      <dgm:spPr/>
      <dgm:t>
        <a:bodyPr/>
        <a:lstStyle/>
        <a:p>
          <a:endParaRPr lang="en-US"/>
        </a:p>
      </dgm:t>
    </dgm:pt>
    <dgm:pt modelId="{547AC5E3-CFB2-4050-857F-B58607FF7DD0}" type="sibTrans" cxnId="{3C8BBF5D-6264-4CFF-8B39-7B15A5B9E490}">
      <dgm:prSet/>
      <dgm:spPr/>
      <dgm:t>
        <a:bodyPr/>
        <a:lstStyle/>
        <a:p>
          <a:endParaRPr lang="en-US"/>
        </a:p>
      </dgm:t>
    </dgm:pt>
    <dgm:pt modelId="{F6867C41-0FF2-42F1-B5E1-76E293F275D0}">
      <dgm:prSet custT="1"/>
      <dgm:spPr/>
      <dgm:t>
        <a:bodyPr/>
        <a:lstStyle/>
        <a:p>
          <a:r>
            <a:rPr lang="en-US" sz="1800" dirty="0"/>
            <a:t>Increase library books</a:t>
          </a:r>
        </a:p>
      </dgm:t>
    </dgm:pt>
    <dgm:pt modelId="{805A905B-960C-4418-9ABB-A4E52D520FE1}" type="parTrans" cxnId="{AA7210C9-B477-4305-9A8E-6338FDC8A459}">
      <dgm:prSet/>
      <dgm:spPr/>
      <dgm:t>
        <a:bodyPr/>
        <a:lstStyle/>
        <a:p>
          <a:endParaRPr lang="en-US"/>
        </a:p>
      </dgm:t>
    </dgm:pt>
    <dgm:pt modelId="{FF2CE849-4E7E-42BA-A0EA-D57DC754851D}" type="sibTrans" cxnId="{AA7210C9-B477-4305-9A8E-6338FDC8A459}">
      <dgm:prSet/>
      <dgm:spPr/>
      <dgm:t>
        <a:bodyPr/>
        <a:lstStyle/>
        <a:p>
          <a:endParaRPr lang="en-US"/>
        </a:p>
      </dgm:t>
    </dgm:pt>
    <dgm:pt modelId="{4DCA8CD3-575E-404A-A222-9107C39CF796}" type="pres">
      <dgm:prSet presAssocID="{6F4C8ACD-5C7D-4592-8DE9-7DEFB003D002}" presName="vert0" presStyleCnt="0">
        <dgm:presLayoutVars>
          <dgm:dir/>
          <dgm:animOne val="branch"/>
          <dgm:animLvl val="lvl"/>
        </dgm:presLayoutVars>
      </dgm:prSet>
      <dgm:spPr/>
    </dgm:pt>
    <dgm:pt modelId="{1EA57437-89FA-49B1-B7B2-6456C04698C2}" type="pres">
      <dgm:prSet presAssocID="{4F874F8A-5BBD-4552-8123-BB12F0848287}" presName="thickLine" presStyleLbl="alignNode1" presStyleIdx="0" presStyleCnt="10"/>
      <dgm:spPr/>
    </dgm:pt>
    <dgm:pt modelId="{3BC5A4BD-DE33-4C78-AF2A-28D55BFBCC4F}" type="pres">
      <dgm:prSet presAssocID="{4F874F8A-5BBD-4552-8123-BB12F0848287}" presName="horz1" presStyleCnt="0"/>
      <dgm:spPr/>
    </dgm:pt>
    <dgm:pt modelId="{5FB188A2-EC6F-434A-B81F-40D8DC88BA3B}" type="pres">
      <dgm:prSet presAssocID="{4F874F8A-5BBD-4552-8123-BB12F0848287}" presName="tx1" presStyleLbl="revTx" presStyleIdx="0" presStyleCnt="10"/>
      <dgm:spPr/>
    </dgm:pt>
    <dgm:pt modelId="{2177C1B1-CD45-40D4-A74E-0A39B98B4FAD}" type="pres">
      <dgm:prSet presAssocID="{4F874F8A-5BBD-4552-8123-BB12F0848287}" presName="vert1" presStyleCnt="0"/>
      <dgm:spPr/>
    </dgm:pt>
    <dgm:pt modelId="{F5300C8A-3D19-4A94-AC1F-B041B7663E3C}" type="pres">
      <dgm:prSet presAssocID="{2A6F19B7-3BCF-40FE-A8B1-122073B459AB}" presName="thickLine" presStyleLbl="alignNode1" presStyleIdx="1" presStyleCnt="10"/>
      <dgm:spPr/>
    </dgm:pt>
    <dgm:pt modelId="{8DE4C197-6437-4FD7-86E0-9550E7A6F5DA}" type="pres">
      <dgm:prSet presAssocID="{2A6F19B7-3BCF-40FE-A8B1-122073B459AB}" presName="horz1" presStyleCnt="0"/>
      <dgm:spPr/>
    </dgm:pt>
    <dgm:pt modelId="{A5CBA161-F788-4E10-AE15-7BE6C9B75539}" type="pres">
      <dgm:prSet presAssocID="{2A6F19B7-3BCF-40FE-A8B1-122073B459AB}" presName="tx1" presStyleLbl="revTx" presStyleIdx="1" presStyleCnt="10"/>
      <dgm:spPr/>
    </dgm:pt>
    <dgm:pt modelId="{7FED7973-C7D7-4CCB-A485-FDD5ADD31FCF}" type="pres">
      <dgm:prSet presAssocID="{2A6F19B7-3BCF-40FE-A8B1-122073B459AB}" presName="vert1" presStyleCnt="0"/>
      <dgm:spPr/>
    </dgm:pt>
    <dgm:pt modelId="{09E370B9-4939-44B0-A56F-1FFF9665A8D0}" type="pres">
      <dgm:prSet presAssocID="{ADEBC81B-B5B6-4643-833F-95CE4C2951C2}" presName="thickLine" presStyleLbl="alignNode1" presStyleIdx="2" presStyleCnt="10"/>
      <dgm:spPr/>
    </dgm:pt>
    <dgm:pt modelId="{DE861D26-ADF8-4414-9DFF-54C46555E55E}" type="pres">
      <dgm:prSet presAssocID="{ADEBC81B-B5B6-4643-833F-95CE4C2951C2}" presName="horz1" presStyleCnt="0"/>
      <dgm:spPr/>
    </dgm:pt>
    <dgm:pt modelId="{46538E6D-52C1-488B-9CE0-F601AF19C150}" type="pres">
      <dgm:prSet presAssocID="{ADEBC81B-B5B6-4643-833F-95CE4C2951C2}" presName="tx1" presStyleLbl="revTx" presStyleIdx="2" presStyleCnt="10"/>
      <dgm:spPr/>
    </dgm:pt>
    <dgm:pt modelId="{8FCE0097-B9E6-47F4-90EC-8888D665178E}" type="pres">
      <dgm:prSet presAssocID="{ADEBC81B-B5B6-4643-833F-95CE4C2951C2}" presName="vert1" presStyleCnt="0"/>
      <dgm:spPr/>
    </dgm:pt>
    <dgm:pt modelId="{4474CC96-41CE-462C-962B-7E9E4F1A7CE3}" type="pres">
      <dgm:prSet presAssocID="{2B73F965-BAFC-4F23-95EE-B6D32237B3C4}" presName="thickLine" presStyleLbl="alignNode1" presStyleIdx="3" presStyleCnt="10"/>
      <dgm:spPr/>
    </dgm:pt>
    <dgm:pt modelId="{BC5797DC-BA55-4A28-9A22-83E3D8064E78}" type="pres">
      <dgm:prSet presAssocID="{2B73F965-BAFC-4F23-95EE-B6D32237B3C4}" presName="horz1" presStyleCnt="0"/>
      <dgm:spPr/>
    </dgm:pt>
    <dgm:pt modelId="{6D9913ED-13DA-4613-8AD1-89A89EC709C2}" type="pres">
      <dgm:prSet presAssocID="{2B73F965-BAFC-4F23-95EE-B6D32237B3C4}" presName="tx1" presStyleLbl="revTx" presStyleIdx="3" presStyleCnt="10"/>
      <dgm:spPr/>
    </dgm:pt>
    <dgm:pt modelId="{5DDDC213-7FEF-4533-8D92-A2986A019F10}" type="pres">
      <dgm:prSet presAssocID="{2B73F965-BAFC-4F23-95EE-B6D32237B3C4}" presName="vert1" presStyleCnt="0"/>
      <dgm:spPr/>
    </dgm:pt>
    <dgm:pt modelId="{DD4DB075-E65A-40E6-934E-F4FECD1B6ED2}" type="pres">
      <dgm:prSet presAssocID="{A490CC5E-B41C-4224-A919-9B6C831E3CEA}" presName="thickLine" presStyleLbl="alignNode1" presStyleIdx="4" presStyleCnt="10"/>
      <dgm:spPr/>
    </dgm:pt>
    <dgm:pt modelId="{76A78DCE-D30F-4598-A385-604C34BDB75D}" type="pres">
      <dgm:prSet presAssocID="{A490CC5E-B41C-4224-A919-9B6C831E3CEA}" presName="horz1" presStyleCnt="0"/>
      <dgm:spPr/>
    </dgm:pt>
    <dgm:pt modelId="{447E89EA-4943-4D6A-B41C-7526A17A0DD8}" type="pres">
      <dgm:prSet presAssocID="{A490CC5E-B41C-4224-A919-9B6C831E3CEA}" presName="tx1" presStyleLbl="revTx" presStyleIdx="4" presStyleCnt="10"/>
      <dgm:spPr/>
    </dgm:pt>
    <dgm:pt modelId="{09D467B0-D6D6-4DBB-A2AF-32DFD1358C90}" type="pres">
      <dgm:prSet presAssocID="{A490CC5E-B41C-4224-A919-9B6C831E3CEA}" presName="vert1" presStyleCnt="0"/>
      <dgm:spPr/>
    </dgm:pt>
    <dgm:pt modelId="{705654AA-72F6-4DDF-92A2-A0DFEE25E968}" type="pres">
      <dgm:prSet presAssocID="{FFC617A7-5139-4626-A224-F526DCAAF337}" presName="thickLine" presStyleLbl="alignNode1" presStyleIdx="5" presStyleCnt="10"/>
      <dgm:spPr/>
    </dgm:pt>
    <dgm:pt modelId="{C11C4A53-B641-40BF-92BF-23407BDA985F}" type="pres">
      <dgm:prSet presAssocID="{FFC617A7-5139-4626-A224-F526DCAAF337}" presName="horz1" presStyleCnt="0"/>
      <dgm:spPr/>
    </dgm:pt>
    <dgm:pt modelId="{6F5BF46B-1615-4019-8E24-A45B9F1FC892}" type="pres">
      <dgm:prSet presAssocID="{FFC617A7-5139-4626-A224-F526DCAAF337}" presName="tx1" presStyleLbl="revTx" presStyleIdx="5" presStyleCnt="10"/>
      <dgm:spPr/>
    </dgm:pt>
    <dgm:pt modelId="{63B871C1-A4A8-4DFD-B17B-453C3F4B140B}" type="pres">
      <dgm:prSet presAssocID="{FFC617A7-5139-4626-A224-F526DCAAF337}" presName="vert1" presStyleCnt="0"/>
      <dgm:spPr/>
    </dgm:pt>
    <dgm:pt modelId="{8627DD76-C76B-4B03-A4F7-6EF83DBD233F}" type="pres">
      <dgm:prSet presAssocID="{297AF8B2-05AF-4AD7-A30E-8101B2A6DC93}" presName="thickLine" presStyleLbl="alignNode1" presStyleIdx="6" presStyleCnt="10"/>
      <dgm:spPr/>
    </dgm:pt>
    <dgm:pt modelId="{D8541240-03E2-46E1-B68D-06C6FF54E9F7}" type="pres">
      <dgm:prSet presAssocID="{297AF8B2-05AF-4AD7-A30E-8101B2A6DC93}" presName="horz1" presStyleCnt="0"/>
      <dgm:spPr/>
    </dgm:pt>
    <dgm:pt modelId="{80CE60CF-6FDA-4258-8ADA-8F349B4BF8D7}" type="pres">
      <dgm:prSet presAssocID="{297AF8B2-05AF-4AD7-A30E-8101B2A6DC93}" presName="tx1" presStyleLbl="revTx" presStyleIdx="6" presStyleCnt="10"/>
      <dgm:spPr/>
    </dgm:pt>
    <dgm:pt modelId="{8BE87C98-AE79-43EA-B478-DFBB91751CD4}" type="pres">
      <dgm:prSet presAssocID="{297AF8B2-05AF-4AD7-A30E-8101B2A6DC93}" presName="vert1" presStyleCnt="0"/>
      <dgm:spPr/>
    </dgm:pt>
    <dgm:pt modelId="{9D28F376-30E4-4E14-85BD-2AA4776BCBAA}" type="pres">
      <dgm:prSet presAssocID="{BA245AAF-A1C6-4D1A-A568-3B3932D43413}" presName="thickLine" presStyleLbl="alignNode1" presStyleIdx="7" presStyleCnt="10"/>
      <dgm:spPr/>
    </dgm:pt>
    <dgm:pt modelId="{941F7518-0FF5-458F-8519-A659FE9AADE5}" type="pres">
      <dgm:prSet presAssocID="{BA245AAF-A1C6-4D1A-A568-3B3932D43413}" presName="horz1" presStyleCnt="0"/>
      <dgm:spPr/>
    </dgm:pt>
    <dgm:pt modelId="{25AB06A7-5093-444C-A420-0505E3D1BA91}" type="pres">
      <dgm:prSet presAssocID="{BA245AAF-A1C6-4D1A-A568-3B3932D43413}" presName="tx1" presStyleLbl="revTx" presStyleIdx="7" presStyleCnt="10"/>
      <dgm:spPr/>
    </dgm:pt>
    <dgm:pt modelId="{D6003E93-1300-4613-8D18-78C2DB8DA31B}" type="pres">
      <dgm:prSet presAssocID="{BA245AAF-A1C6-4D1A-A568-3B3932D43413}" presName="vert1" presStyleCnt="0"/>
      <dgm:spPr/>
    </dgm:pt>
    <dgm:pt modelId="{BE9161F8-79EE-4751-80AD-0984BB80F9A1}" type="pres">
      <dgm:prSet presAssocID="{36028E13-C615-4C35-B200-F31D9C76174C}" presName="thickLine" presStyleLbl="alignNode1" presStyleIdx="8" presStyleCnt="10"/>
      <dgm:spPr/>
    </dgm:pt>
    <dgm:pt modelId="{D2006DD0-EFD2-42F3-8821-876AEF3A0CB5}" type="pres">
      <dgm:prSet presAssocID="{36028E13-C615-4C35-B200-F31D9C76174C}" presName="horz1" presStyleCnt="0"/>
      <dgm:spPr/>
    </dgm:pt>
    <dgm:pt modelId="{78F86FD9-6B7E-4D95-879F-0BA2C29FAF2D}" type="pres">
      <dgm:prSet presAssocID="{36028E13-C615-4C35-B200-F31D9C76174C}" presName="tx1" presStyleLbl="revTx" presStyleIdx="8" presStyleCnt="10"/>
      <dgm:spPr/>
    </dgm:pt>
    <dgm:pt modelId="{30A8C440-85CF-4060-9973-F4DF2F54BE66}" type="pres">
      <dgm:prSet presAssocID="{36028E13-C615-4C35-B200-F31D9C76174C}" presName="vert1" presStyleCnt="0"/>
      <dgm:spPr/>
    </dgm:pt>
    <dgm:pt modelId="{7EFAE337-417E-41A1-99A1-14A63E229045}" type="pres">
      <dgm:prSet presAssocID="{F6867C41-0FF2-42F1-B5E1-76E293F275D0}" presName="thickLine" presStyleLbl="alignNode1" presStyleIdx="9" presStyleCnt="10"/>
      <dgm:spPr/>
    </dgm:pt>
    <dgm:pt modelId="{B9954548-8EE0-4CDD-98F5-822122ADE523}" type="pres">
      <dgm:prSet presAssocID="{F6867C41-0FF2-42F1-B5E1-76E293F275D0}" presName="horz1" presStyleCnt="0"/>
      <dgm:spPr/>
    </dgm:pt>
    <dgm:pt modelId="{CFC9B2A4-F874-4173-B65B-995D3CB5CDA2}" type="pres">
      <dgm:prSet presAssocID="{F6867C41-0FF2-42F1-B5E1-76E293F275D0}" presName="tx1" presStyleLbl="revTx" presStyleIdx="9" presStyleCnt="10"/>
      <dgm:spPr/>
    </dgm:pt>
    <dgm:pt modelId="{1DF0E68F-0F9D-4A02-A83F-05BD3B14C2BC}" type="pres">
      <dgm:prSet presAssocID="{F6867C41-0FF2-42F1-B5E1-76E293F275D0}" presName="vert1" presStyleCnt="0"/>
      <dgm:spPr/>
    </dgm:pt>
  </dgm:ptLst>
  <dgm:cxnLst>
    <dgm:cxn modelId="{8576D313-D7CD-4D75-84A5-1112E23BEA56}" srcId="{6F4C8ACD-5C7D-4592-8DE9-7DEFB003D002}" destId="{2B73F965-BAFC-4F23-95EE-B6D32237B3C4}" srcOrd="3" destOrd="0" parTransId="{1F8822B0-9DEF-4C47-A22C-99EA9862D6D2}" sibTransId="{26E08FCF-898A-4BA9-AD1E-54A9A7894D37}"/>
    <dgm:cxn modelId="{5C3B5625-CA3C-41FD-B937-1A01206FE0FA}" srcId="{6F4C8ACD-5C7D-4592-8DE9-7DEFB003D002}" destId="{BA245AAF-A1C6-4D1A-A568-3B3932D43413}" srcOrd="7" destOrd="0" parTransId="{C7357209-C8F4-40C9-951C-CD752B828B98}" sibTransId="{F504FACE-9F23-4B36-BA72-CC7F457FD94C}"/>
    <dgm:cxn modelId="{D24BB330-76B1-4E8C-9829-024C867D2E80}" srcId="{6F4C8ACD-5C7D-4592-8DE9-7DEFB003D002}" destId="{A490CC5E-B41C-4224-A919-9B6C831E3CEA}" srcOrd="4" destOrd="0" parTransId="{ECCC2530-1D72-47B9-8AF9-DBE7CCFD1A84}" sibTransId="{91E9E8D6-B3E2-4A1D-8608-3F9D74736848}"/>
    <dgm:cxn modelId="{8699523C-5387-4AE3-9D59-7E173D7F07B6}" type="presOf" srcId="{36028E13-C615-4C35-B200-F31D9C76174C}" destId="{78F86FD9-6B7E-4D95-879F-0BA2C29FAF2D}" srcOrd="0" destOrd="0" presId="urn:microsoft.com/office/officeart/2008/layout/LinedList"/>
    <dgm:cxn modelId="{3C8BBF5D-6264-4CFF-8B39-7B15A5B9E490}" srcId="{6F4C8ACD-5C7D-4592-8DE9-7DEFB003D002}" destId="{36028E13-C615-4C35-B200-F31D9C76174C}" srcOrd="8" destOrd="0" parTransId="{8F7456A6-0F6E-4205-ADD6-C17D70233B92}" sibTransId="{547AC5E3-CFB2-4050-857F-B58607FF7DD0}"/>
    <dgm:cxn modelId="{9A2DD361-033C-49EA-A946-A152C63E02E3}" type="presOf" srcId="{297AF8B2-05AF-4AD7-A30E-8101B2A6DC93}" destId="{80CE60CF-6FDA-4258-8ADA-8F349B4BF8D7}" srcOrd="0" destOrd="0" presId="urn:microsoft.com/office/officeart/2008/layout/LinedList"/>
    <dgm:cxn modelId="{FB1DB762-67E1-4ADD-B772-00A2505DD053}" type="presOf" srcId="{4F874F8A-5BBD-4552-8123-BB12F0848287}" destId="{5FB188A2-EC6F-434A-B81F-40D8DC88BA3B}" srcOrd="0" destOrd="0" presId="urn:microsoft.com/office/officeart/2008/layout/LinedList"/>
    <dgm:cxn modelId="{F11DDE46-40E2-4928-8C87-C9B1453961E0}" type="presOf" srcId="{2A6F19B7-3BCF-40FE-A8B1-122073B459AB}" destId="{A5CBA161-F788-4E10-AE15-7BE6C9B75539}" srcOrd="0" destOrd="0" presId="urn:microsoft.com/office/officeart/2008/layout/LinedList"/>
    <dgm:cxn modelId="{A4A2A150-CEE4-452E-92CF-2757C1F8E8E8}" type="presOf" srcId="{F6867C41-0FF2-42F1-B5E1-76E293F275D0}" destId="{CFC9B2A4-F874-4173-B65B-995D3CB5CDA2}" srcOrd="0" destOrd="0" presId="urn:microsoft.com/office/officeart/2008/layout/LinedList"/>
    <dgm:cxn modelId="{3B7A7352-AC80-477D-A756-B24A7E90D2BF}" srcId="{6F4C8ACD-5C7D-4592-8DE9-7DEFB003D002}" destId="{ADEBC81B-B5B6-4643-833F-95CE4C2951C2}" srcOrd="2" destOrd="0" parTransId="{C22A3011-29C7-40AF-B0B7-69E1245B24E0}" sibTransId="{13B62B41-D955-49A0-BAC8-F6718041113B}"/>
    <dgm:cxn modelId="{0965D257-A4F1-4DB8-9C31-3828369CD82C}" srcId="{6F4C8ACD-5C7D-4592-8DE9-7DEFB003D002}" destId="{2A6F19B7-3BCF-40FE-A8B1-122073B459AB}" srcOrd="1" destOrd="0" parTransId="{926D1D22-3D0D-4EA7-8CBE-3D0AF8A5882B}" sibTransId="{4B2E70F0-FDAE-49BF-BFBD-4E48049A9705}"/>
    <dgm:cxn modelId="{822E8B79-18BF-4C49-9F29-CDA1F7A0C295}" srcId="{6F4C8ACD-5C7D-4592-8DE9-7DEFB003D002}" destId="{297AF8B2-05AF-4AD7-A30E-8101B2A6DC93}" srcOrd="6" destOrd="0" parTransId="{A863EB56-5BDA-4E73-9CA4-C054336B3C19}" sibTransId="{0F2461EE-FF66-4F83-9FF9-CC32BBE54030}"/>
    <dgm:cxn modelId="{70E6D17D-B50E-41DF-A219-30A3312E04D4}" srcId="{6F4C8ACD-5C7D-4592-8DE9-7DEFB003D002}" destId="{4F874F8A-5BBD-4552-8123-BB12F0848287}" srcOrd="0" destOrd="0" parTransId="{C61805FB-79E8-4A19-948F-F7FACA3A9964}" sibTransId="{334749EA-5FAD-4F06-A183-C81A63C2854D}"/>
    <dgm:cxn modelId="{41D50586-3F87-43FD-9E16-6411BB18A7DA}" type="presOf" srcId="{FFC617A7-5139-4626-A224-F526DCAAF337}" destId="{6F5BF46B-1615-4019-8E24-A45B9F1FC892}" srcOrd="0" destOrd="0" presId="urn:microsoft.com/office/officeart/2008/layout/LinedList"/>
    <dgm:cxn modelId="{8AF01A87-6E36-4CFD-95E8-8E32D2674794}" type="presOf" srcId="{2B73F965-BAFC-4F23-95EE-B6D32237B3C4}" destId="{6D9913ED-13DA-4613-8AD1-89A89EC709C2}" srcOrd="0" destOrd="0" presId="urn:microsoft.com/office/officeart/2008/layout/LinedList"/>
    <dgm:cxn modelId="{973D8890-ABF6-41FB-88CD-7F6CD4905FA1}" type="presOf" srcId="{ADEBC81B-B5B6-4643-833F-95CE4C2951C2}" destId="{46538E6D-52C1-488B-9CE0-F601AF19C150}" srcOrd="0" destOrd="0" presId="urn:microsoft.com/office/officeart/2008/layout/LinedList"/>
    <dgm:cxn modelId="{8C5E9195-A158-43F7-9C01-C107C917EC22}" type="presOf" srcId="{6F4C8ACD-5C7D-4592-8DE9-7DEFB003D002}" destId="{4DCA8CD3-575E-404A-A222-9107C39CF796}" srcOrd="0" destOrd="0" presId="urn:microsoft.com/office/officeart/2008/layout/LinedList"/>
    <dgm:cxn modelId="{CE1980A8-1CBF-46D2-9282-97AE249336B2}" srcId="{6F4C8ACD-5C7D-4592-8DE9-7DEFB003D002}" destId="{FFC617A7-5139-4626-A224-F526DCAAF337}" srcOrd="5" destOrd="0" parTransId="{CE0D6E0F-862E-45C1-B3ED-90421CC496E4}" sibTransId="{9610A391-C5D7-4DB0-A95C-E179641EDBC9}"/>
    <dgm:cxn modelId="{AA7210C9-B477-4305-9A8E-6338FDC8A459}" srcId="{6F4C8ACD-5C7D-4592-8DE9-7DEFB003D002}" destId="{F6867C41-0FF2-42F1-B5E1-76E293F275D0}" srcOrd="9" destOrd="0" parTransId="{805A905B-960C-4418-9ABB-A4E52D520FE1}" sibTransId="{FF2CE849-4E7E-42BA-A0EA-D57DC754851D}"/>
    <dgm:cxn modelId="{84F3F6DC-10E6-4F65-81CA-DF019A85D478}" type="presOf" srcId="{A490CC5E-B41C-4224-A919-9B6C831E3CEA}" destId="{447E89EA-4943-4D6A-B41C-7526A17A0DD8}" srcOrd="0" destOrd="0" presId="urn:microsoft.com/office/officeart/2008/layout/LinedList"/>
    <dgm:cxn modelId="{11C2B0E6-A7FE-488C-9E04-51B2BAAD1535}" type="presOf" srcId="{BA245AAF-A1C6-4D1A-A568-3B3932D43413}" destId="{25AB06A7-5093-444C-A420-0505E3D1BA91}" srcOrd="0" destOrd="0" presId="urn:microsoft.com/office/officeart/2008/layout/LinedList"/>
    <dgm:cxn modelId="{E0D184FC-8E44-4344-B5FE-24C6B5AFCB71}" type="presParOf" srcId="{4DCA8CD3-575E-404A-A222-9107C39CF796}" destId="{1EA57437-89FA-49B1-B7B2-6456C04698C2}" srcOrd="0" destOrd="0" presId="urn:microsoft.com/office/officeart/2008/layout/LinedList"/>
    <dgm:cxn modelId="{68FB2DF8-7F1F-4D7B-A4A0-FBDFC050A4D8}" type="presParOf" srcId="{4DCA8CD3-575E-404A-A222-9107C39CF796}" destId="{3BC5A4BD-DE33-4C78-AF2A-28D55BFBCC4F}" srcOrd="1" destOrd="0" presId="urn:microsoft.com/office/officeart/2008/layout/LinedList"/>
    <dgm:cxn modelId="{A183CA13-3994-46CB-B46B-59C68AE39633}" type="presParOf" srcId="{3BC5A4BD-DE33-4C78-AF2A-28D55BFBCC4F}" destId="{5FB188A2-EC6F-434A-B81F-40D8DC88BA3B}" srcOrd="0" destOrd="0" presId="urn:microsoft.com/office/officeart/2008/layout/LinedList"/>
    <dgm:cxn modelId="{C153434B-C621-403F-AC0C-9DF1497F3726}" type="presParOf" srcId="{3BC5A4BD-DE33-4C78-AF2A-28D55BFBCC4F}" destId="{2177C1B1-CD45-40D4-A74E-0A39B98B4FAD}" srcOrd="1" destOrd="0" presId="urn:microsoft.com/office/officeart/2008/layout/LinedList"/>
    <dgm:cxn modelId="{FE474071-1954-402C-9BDE-965B41737B18}" type="presParOf" srcId="{4DCA8CD3-575E-404A-A222-9107C39CF796}" destId="{F5300C8A-3D19-4A94-AC1F-B041B7663E3C}" srcOrd="2" destOrd="0" presId="urn:microsoft.com/office/officeart/2008/layout/LinedList"/>
    <dgm:cxn modelId="{59490687-5E54-4D33-A9FA-E71D5CE4A19C}" type="presParOf" srcId="{4DCA8CD3-575E-404A-A222-9107C39CF796}" destId="{8DE4C197-6437-4FD7-86E0-9550E7A6F5DA}" srcOrd="3" destOrd="0" presId="urn:microsoft.com/office/officeart/2008/layout/LinedList"/>
    <dgm:cxn modelId="{DA4813D5-CCFA-4092-A001-0D767943B2E0}" type="presParOf" srcId="{8DE4C197-6437-4FD7-86E0-9550E7A6F5DA}" destId="{A5CBA161-F788-4E10-AE15-7BE6C9B75539}" srcOrd="0" destOrd="0" presId="urn:microsoft.com/office/officeart/2008/layout/LinedList"/>
    <dgm:cxn modelId="{E428FB0E-7B92-4EB4-9109-4A766D2145C0}" type="presParOf" srcId="{8DE4C197-6437-4FD7-86E0-9550E7A6F5DA}" destId="{7FED7973-C7D7-4CCB-A485-FDD5ADD31FCF}" srcOrd="1" destOrd="0" presId="urn:microsoft.com/office/officeart/2008/layout/LinedList"/>
    <dgm:cxn modelId="{D022B605-CF5B-479F-B429-C0E60C97C7A8}" type="presParOf" srcId="{4DCA8CD3-575E-404A-A222-9107C39CF796}" destId="{09E370B9-4939-44B0-A56F-1FFF9665A8D0}" srcOrd="4" destOrd="0" presId="urn:microsoft.com/office/officeart/2008/layout/LinedList"/>
    <dgm:cxn modelId="{EB710183-300D-4523-ACF1-2C9E5A9479AB}" type="presParOf" srcId="{4DCA8CD3-575E-404A-A222-9107C39CF796}" destId="{DE861D26-ADF8-4414-9DFF-54C46555E55E}" srcOrd="5" destOrd="0" presId="urn:microsoft.com/office/officeart/2008/layout/LinedList"/>
    <dgm:cxn modelId="{9229169B-0A8A-478B-97A7-FCF8F033B099}" type="presParOf" srcId="{DE861D26-ADF8-4414-9DFF-54C46555E55E}" destId="{46538E6D-52C1-488B-9CE0-F601AF19C150}" srcOrd="0" destOrd="0" presId="urn:microsoft.com/office/officeart/2008/layout/LinedList"/>
    <dgm:cxn modelId="{41A5DFEF-9FFF-468C-9003-47C6BADC389A}" type="presParOf" srcId="{DE861D26-ADF8-4414-9DFF-54C46555E55E}" destId="{8FCE0097-B9E6-47F4-90EC-8888D665178E}" srcOrd="1" destOrd="0" presId="urn:microsoft.com/office/officeart/2008/layout/LinedList"/>
    <dgm:cxn modelId="{8B044687-28ED-4D6D-8EF7-5D3DCB83B136}" type="presParOf" srcId="{4DCA8CD3-575E-404A-A222-9107C39CF796}" destId="{4474CC96-41CE-462C-962B-7E9E4F1A7CE3}" srcOrd="6" destOrd="0" presId="urn:microsoft.com/office/officeart/2008/layout/LinedList"/>
    <dgm:cxn modelId="{BF063DCA-51F1-4658-8DC8-BFAA6304414E}" type="presParOf" srcId="{4DCA8CD3-575E-404A-A222-9107C39CF796}" destId="{BC5797DC-BA55-4A28-9A22-83E3D8064E78}" srcOrd="7" destOrd="0" presId="urn:microsoft.com/office/officeart/2008/layout/LinedList"/>
    <dgm:cxn modelId="{2FEC1D43-6818-40F1-9937-0482C5480DDF}" type="presParOf" srcId="{BC5797DC-BA55-4A28-9A22-83E3D8064E78}" destId="{6D9913ED-13DA-4613-8AD1-89A89EC709C2}" srcOrd="0" destOrd="0" presId="urn:microsoft.com/office/officeart/2008/layout/LinedList"/>
    <dgm:cxn modelId="{414A192B-147D-42DD-B71E-6EB0BF1E86FF}" type="presParOf" srcId="{BC5797DC-BA55-4A28-9A22-83E3D8064E78}" destId="{5DDDC213-7FEF-4533-8D92-A2986A019F10}" srcOrd="1" destOrd="0" presId="urn:microsoft.com/office/officeart/2008/layout/LinedList"/>
    <dgm:cxn modelId="{DB806832-A54E-4226-95F0-43A81A5A7785}" type="presParOf" srcId="{4DCA8CD3-575E-404A-A222-9107C39CF796}" destId="{DD4DB075-E65A-40E6-934E-F4FECD1B6ED2}" srcOrd="8" destOrd="0" presId="urn:microsoft.com/office/officeart/2008/layout/LinedList"/>
    <dgm:cxn modelId="{232C0F88-A98A-4FED-BD22-3F41C672AF96}" type="presParOf" srcId="{4DCA8CD3-575E-404A-A222-9107C39CF796}" destId="{76A78DCE-D30F-4598-A385-604C34BDB75D}" srcOrd="9" destOrd="0" presId="urn:microsoft.com/office/officeart/2008/layout/LinedList"/>
    <dgm:cxn modelId="{631FDCD2-4C9E-4443-ABF9-E2570AA37B1B}" type="presParOf" srcId="{76A78DCE-D30F-4598-A385-604C34BDB75D}" destId="{447E89EA-4943-4D6A-B41C-7526A17A0DD8}" srcOrd="0" destOrd="0" presId="urn:microsoft.com/office/officeart/2008/layout/LinedList"/>
    <dgm:cxn modelId="{51E303AF-288D-4A1C-B307-5691D11609DF}" type="presParOf" srcId="{76A78DCE-D30F-4598-A385-604C34BDB75D}" destId="{09D467B0-D6D6-4DBB-A2AF-32DFD1358C90}" srcOrd="1" destOrd="0" presId="urn:microsoft.com/office/officeart/2008/layout/LinedList"/>
    <dgm:cxn modelId="{3C65E1E5-F6B4-4061-A191-43ED6F0814CD}" type="presParOf" srcId="{4DCA8CD3-575E-404A-A222-9107C39CF796}" destId="{705654AA-72F6-4DDF-92A2-A0DFEE25E968}" srcOrd="10" destOrd="0" presId="urn:microsoft.com/office/officeart/2008/layout/LinedList"/>
    <dgm:cxn modelId="{6C38A4B7-5E4D-4CEB-8A56-D82462EFABDC}" type="presParOf" srcId="{4DCA8CD3-575E-404A-A222-9107C39CF796}" destId="{C11C4A53-B641-40BF-92BF-23407BDA985F}" srcOrd="11" destOrd="0" presId="urn:microsoft.com/office/officeart/2008/layout/LinedList"/>
    <dgm:cxn modelId="{DE45E01E-0EF0-4B51-A7D9-977C63A5C478}" type="presParOf" srcId="{C11C4A53-B641-40BF-92BF-23407BDA985F}" destId="{6F5BF46B-1615-4019-8E24-A45B9F1FC892}" srcOrd="0" destOrd="0" presId="urn:microsoft.com/office/officeart/2008/layout/LinedList"/>
    <dgm:cxn modelId="{AA26F525-6FE6-4EB8-AA67-C8A38E827FEA}" type="presParOf" srcId="{C11C4A53-B641-40BF-92BF-23407BDA985F}" destId="{63B871C1-A4A8-4DFD-B17B-453C3F4B140B}" srcOrd="1" destOrd="0" presId="urn:microsoft.com/office/officeart/2008/layout/LinedList"/>
    <dgm:cxn modelId="{851233F7-AD80-4F44-80FB-E05B71D2180F}" type="presParOf" srcId="{4DCA8CD3-575E-404A-A222-9107C39CF796}" destId="{8627DD76-C76B-4B03-A4F7-6EF83DBD233F}" srcOrd="12" destOrd="0" presId="urn:microsoft.com/office/officeart/2008/layout/LinedList"/>
    <dgm:cxn modelId="{7220D278-8A8F-49E6-8F04-6C97F20A4612}" type="presParOf" srcId="{4DCA8CD3-575E-404A-A222-9107C39CF796}" destId="{D8541240-03E2-46E1-B68D-06C6FF54E9F7}" srcOrd="13" destOrd="0" presId="urn:microsoft.com/office/officeart/2008/layout/LinedList"/>
    <dgm:cxn modelId="{48AB6C5C-4C14-4ACE-AC97-D563EF4B9662}" type="presParOf" srcId="{D8541240-03E2-46E1-B68D-06C6FF54E9F7}" destId="{80CE60CF-6FDA-4258-8ADA-8F349B4BF8D7}" srcOrd="0" destOrd="0" presId="urn:microsoft.com/office/officeart/2008/layout/LinedList"/>
    <dgm:cxn modelId="{EA698236-930D-4D93-8B18-03A986D729F1}" type="presParOf" srcId="{D8541240-03E2-46E1-B68D-06C6FF54E9F7}" destId="{8BE87C98-AE79-43EA-B478-DFBB91751CD4}" srcOrd="1" destOrd="0" presId="urn:microsoft.com/office/officeart/2008/layout/LinedList"/>
    <dgm:cxn modelId="{70412EF7-3AA8-4667-B1C0-796478246373}" type="presParOf" srcId="{4DCA8CD3-575E-404A-A222-9107C39CF796}" destId="{9D28F376-30E4-4E14-85BD-2AA4776BCBAA}" srcOrd="14" destOrd="0" presId="urn:microsoft.com/office/officeart/2008/layout/LinedList"/>
    <dgm:cxn modelId="{5EF4E7BE-50F8-46AD-9484-053331BDF8C9}" type="presParOf" srcId="{4DCA8CD3-575E-404A-A222-9107C39CF796}" destId="{941F7518-0FF5-458F-8519-A659FE9AADE5}" srcOrd="15" destOrd="0" presId="urn:microsoft.com/office/officeart/2008/layout/LinedList"/>
    <dgm:cxn modelId="{787F7A98-D6D6-4639-88E6-354808D78E30}" type="presParOf" srcId="{941F7518-0FF5-458F-8519-A659FE9AADE5}" destId="{25AB06A7-5093-444C-A420-0505E3D1BA91}" srcOrd="0" destOrd="0" presId="urn:microsoft.com/office/officeart/2008/layout/LinedList"/>
    <dgm:cxn modelId="{21F2C45C-B271-43F9-A78A-5F4472D33D8A}" type="presParOf" srcId="{941F7518-0FF5-458F-8519-A659FE9AADE5}" destId="{D6003E93-1300-4613-8D18-78C2DB8DA31B}" srcOrd="1" destOrd="0" presId="urn:microsoft.com/office/officeart/2008/layout/LinedList"/>
    <dgm:cxn modelId="{C2D36B7F-0243-4BF2-8E7F-479D0C673EE1}" type="presParOf" srcId="{4DCA8CD3-575E-404A-A222-9107C39CF796}" destId="{BE9161F8-79EE-4751-80AD-0984BB80F9A1}" srcOrd="16" destOrd="0" presId="urn:microsoft.com/office/officeart/2008/layout/LinedList"/>
    <dgm:cxn modelId="{7541EC0C-ACE3-4208-8285-02A50B78ED63}" type="presParOf" srcId="{4DCA8CD3-575E-404A-A222-9107C39CF796}" destId="{D2006DD0-EFD2-42F3-8821-876AEF3A0CB5}" srcOrd="17" destOrd="0" presId="urn:microsoft.com/office/officeart/2008/layout/LinedList"/>
    <dgm:cxn modelId="{1FF696D7-A8CE-4D75-B94D-44A79DD2F74D}" type="presParOf" srcId="{D2006DD0-EFD2-42F3-8821-876AEF3A0CB5}" destId="{78F86FD9-6B7E-4D95-879F-0BA2C29FAF2D}" srcOrd="0" destOrd="0" presId="urn:microsoft.com/office/officeart/2008/layout/LinedList"/>
    <dgm:cxn modelId="{C0112063-8693-4361-96B0-47C86A2604EE}" type="presParOf" srcId="{D2006DD0-EFD2-42F3-8821-876AEF3A0CB5}" destId="{30A8C440-85CF-4060-9973-F4DF2F54BE66}" srcOrd="1" destOrd="0" presId="urn:microsoft.com/office/officeart/2008/layout/LinedList"/>
    <dgm:cxn modelId="{06CC7BF1-7E68-40C8-817A-A3C55FB66CF4}" type="presParOf" srcId="{4DCA8CD3-575E-404A-A222-9107C39CF796}" destId="{7EFAE337-417E-41A1-99A1-14A63E229045}" srcOrd="18" destOrd="0" presId="urn:microsoft.com/office/officeart/2008/layout/LinedList"/>
    <dgm:cxn modelId="{BC048DF4-EC48-49FD-99CC-2B68B902953B}" type="presParOf" srcId="{4DCA8CD3-575E-404A-A222-9107C39CF796}" destId="{B9954548-8EE0-4CDD-98F5-822122ADE523}" srcOrd="19" destOrd="0" presId="urn:microsoft.com/office/officeart/2008/layout/LinedList"/>
    <dgm:cxn modelId="{014ADEF9-08FD-41B5-99D3-5A4971A492E5}" type="presParOf" srcId="{B9954548-8EE0-4CDD-98F5-822122ADE523}" destId="{CFC9B2A4-F874-4173-B65B-995D3CB5CDA2}" srcOrd="0" destOrd="0" presId="urn:microsoft.com/office/officeart/2008/layout/LinedList"/>
    <dgm:cxn modelId="{41F76B78-B02D-4751-8867-5D9EE1B41985}" type="presParOf" srcId="{B9954548-8EE0-4CDD-98F5-822122ADE523}" destId="{1DF0E68F-0F9D-4A02-A83F-05BD3B14C2B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226045-6100-430D-96BB-1E06D1DE02D5}"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44766012-5E26-487F-895C-0F4B59FD783D}">
      <dgm:prSet/>
      <dgm:spPr/>
      <dgm:t>
        <a:bodyPr/>
        <a:lstStyle/>
        <a:p>
          <a:r>
            <a:rPr lang="en-US" dirty="0"/>
            <a:t>Adult Education Classes – </a:t>
          </a:r>
        </a:p>
      </dgm:t>
    </dgm:pt>
    <dgm:pt modelId="{3732BC66-39D1-4341-ABA2-D0F10E236FAF}" type="parTrans" cxnId="{075A9129-0FF4-463C-92A1-DF8EE40CA8C1}">
      <dgm:prSet/>
      <dgm:spPr/>
      <dgm:t>
        <a:bodyPr/>
        <a:lstStyle/>
        <a:p>
          <a:endParaRPr lang="en-US"/>
        </a:p>
      </dgm:t>
    </dgm:pt>
    <dgm:pt modelId="{97563856-0A84-42FA-A428-FF187AAC8BE2}" type="sibTrans" cxnId="{075A9129-0FF4-463C-92A1-DF8EE40CA8C1}">
      <dgm:prSet/>
      <dgm:spPr/>
      <dgm:t>
        <a:bodyPr/>
        <a:lstStyle/>
        <a:p>
          <a:endParaRPr lang="en-US"/>
        </a:p>
      </dgm:t>
    </dgm:pt>
    <dgm:pt modelId="{D474E278-530F-4C8F-AA70-D1A19106E036}">
      <dgm:prSet/>
      <dgm:spPr/>
      <dgm:t>
        <a:bodyPr/>
        <a:lstStyle/>
        <a:p>
          <a:r>
            <a:rPr lang="en-US" dirty="0"/>
            <a:t>Window Making – Beginning May 2026</a:t>
          </a:r>
        </a:p>
      </dgm:t>
    </dgm:pt>
    <dgm:pt modelId="{5ACBB2C3-B22E-4349-A416-6B77B8A072B9}" type="parTrans" cxnId="{0D41FEDB-610A-484D-83AB-5142F03AF37A}">
      <dgm:prSet/>
      <dgm:spPr/>
      <dgm:t>
        <a:bodyPr/>
        <a:lstStyle/>
        <a:p>
          <a:endParaRPr lang="en-US"/>
        </a:p>
      </dgm:t>
    </dgm:pt>
    <dgm:pt modelId="{BBEFD836-DF23-4035-A1B4-47AE3906F86A}" type="sibTrans" cxnId="{0D41FEDB-610A-484D-83AB-5142F03AF37A}">
      <dgm:prSet/>
      <dgm:spPr/>
      <dgm:t>
        <a:bodyPr/>
        <a:lstStyle/>
        <a:p>
          <a:endParaRPr lang="en-US"/>
        </a:p>
      </dgm:t>
    </dgm:pt>
    <dgm:pt modelId="{E28B8BAA-9857-4E68-B491-FE26510F3A0E}">
      <dgm:prSet/>
      <dgm:spPr/>
      <dgm:t>
        <a:bodyPr/>
        <a:lstStyle/>
        <a:p>
          <a:r>
            <a:rPr lang="en-US" dirty="0"/>
            <a:t>Tiling Class</a:t>
          </a:r>
        </a:p>
      </dgm:t>
    </dgm:pt>
    <dgm:pt modelId="{2177B13D-356C-44DC-BFB5-CF1CBA6C13D6}" type="parTrans" cxnId="{0398C6F9-C84F-4652-8317-32728EBCE9C6}">
      <dgm:prSet/>
      <dgm:spPr/>
      <dgm:t>
        <a:bodyPr/>
        <a:lstStyle/>
        <a:p>
          <a:endParaRPr lang="en-US"/>
        </a:p>
      </dgm:t>
    </dgm:pt>
    <dgm:pt modelId="{AECB619D-7E2C-49B6-AC0A-6EC6512004EF}" type="sibTrans" cxnId="{0398C6F9-C84F-4652-8317-32728EBCE9C6}">
      <dgm:prSet/>
      <dgm:spPr/>
      <dgm:t>
        <a:bodyPr/>
        <a:lstStyle/>
        <a:p>
          <a:endParaRPr lang="en-US"/>
        </a:p>
      </dgm:t>
    </dgm:pt>
    <dgm:pt modelId="{CDD1B124-EF81-48AA-AFAB-DDC9AF4CE7F8}">
      <dgm:prSet/>
      <dgm:spPr/>
      <dgm:t>
        <a:bodyPr/>
        <a:lstStyle/>
        <a:p>
          <a:r>
            <a:rPr lang="en-US" dirty="0"/>
            <a:t>Computer Literacy – Beginning April 2026</a:t>
          </a:r>
        </a:p>
      </dgm:t>
    </dgm:pt>
    <dgm:pt modelId="{E0407B05-15ED-416E-8770-F09D0ACBFD6D}" type="parTrans" cxnId="{03873CD3-C889-4047-81E6-B27F0BDB79C6}">
      <dgm:prSet/>
      <dgm:spPr/>
      <dgm:t>
        <a:bodyPr/>
        <a:lstStyle/>
        <a:p>
          <a:endParaRPr lang="en-US"/>
        </a:p>
      </dgm:t>
    </dgm:pt>
    <dgm:pt modelId="{CB91F6E4-1667-4A45-993A-BF58ACBEE253}" type="sibTrans" cxnId="{03873CD3-C889-4047-81E6-B27F0BDB79C6}">
      <dgm:prSet/>
      <dgm:spPr/>
      <dgm:t>
        <a:bodyPr/>
        <a:lstStyle/>
        <a:p>
          <a:endParaRPr lang="en-US"/>
        </a:p>
      </dgm:t>
    </dgm:pt>
    <dgm:pt modelId="{3D820061-A548-4D65-8668-4A77909E7106}" type="pres">
      <dgm:prSet presAssocID="{88226045-6100-430D-96BB-1E06D1DE02D5}" presName="linear" presStyleCnt="0">
        <dgm:presLayoutVars>
          <dgm:dir/>
          <dgm:animLvl val="lvl"/>
          <dgm:resizeHandles val="exact"/>
        </dgm:presLayoutVars>
      </dgm:prSet>
      <dgm:spPr/>
    </dgm:pt>
    <dgm:pt modelId="{B3F501A4-D78E-4A92-A1C5-B3ECD9E85FAD}" type="pres">
      <dgm:prSet presAssocID="{44766012-5E26-487F-895C-0F4B59FD783D}" presName="parentLin" presStyleCnt="0"/>
      <dgm:spPr/>
    </dgm:pt>
    <dgm:pt modelId="{915A9977-7591-4AB0-AF1D-ABD53ADCBCE6}" type="pres">
      <dgm:prSet presAssocID="{44766012-5E26-487F-895C-0F4B59FD783D}" presName="parentLeftMargin" presStyleLbl="node1" presStyleIdx="0" presStyleCnt="4"/>
      <dgm:spPr/>
    </dgm:pt>
    <dgm:pt modelId="{1A2FA3D3-897C-4E42-BD8C-A66804E1C27F}" type="pres">
      <dgm:prSet presAssocID="{44766012-5E26-487F-895C-0F4B59FD783D}" presName="parentText" presStyleLbl="node1" presStyleIdx="0" presStyleCnt="4">
        <dgm:presLayoutVars>
          <dgm:chMax val="0"/>
          <dgm:bulletEnabled val="1"/>
        </dgm:presLayoutVars>
      </dgm:prSet>
      <dgm:spPr/>
    </dgm:pt>
    <dgm:pt modelId="{99FEC69E-D9BB-45AF-92A4-D4A02CE68150}" type="pres">
      <dgm:prSet presAssocID="{44766012-5E26-487F-895C-0F4B59FD783D}" presName="negativeSpace" presStyleCnt="0"/>
      <dgm:spPr/>
    </dgm:pt>
    <dgm:pt modelId="{78AC288D-10AA-4699-869A-E25EE5BC8801}" type="pres">
      <dgm:prSet presAssocID="{44766012-5E26-487F-895C-0F4B59FD783D}" presName="childText" presStyleLbl="conFgAcc1" presStyleIdx="0" presStyleCnt="4">
        <dgm:presLayoutVars>
          <dgm:bulletEnabled val="1"/>
        </dgm:presLayoutVars>
      </dgm:prSet>
      <dgm:spPr/>
    </dgm:pt>
    <dgm:pt modelId="{E7755DE3-3154-4510-A202-B88A79DD85BE}" type="pres">
      <dgm:prSet presAssocID="{97563856-0A84-42FA-A428-FF187AAC8BE2}" presName="spaceBetweenRectangles" presStyleCnt="0"/>
      <dgm:spPr/>
    </dgm:pt>
    <dgm:pt modelId="{3B53E94F-325F-4388-B919-51873CDB0365}" type="pres">
      <dgm:prSet presAssocID="{E28B8BAA-9857-4E68-B491-FE26510F3A0E}" presName="parentLin" presStyleCnt="0"/>
      <dgm:spPr/>
    </dgm:pt>
    <dgm:pt modelId="{E43D6D17-7E8D-40B1-89F6-6FFE1ED1E6B0}" type="pres">
      <dgm:prSet presAssocID="{E28B8BAA-9857-4E68-B491-FE26510F3A0E}" presName="parentLeftMargin" presStyleLbl="node1" presStyleIdx="0" presStyleCnt="4"/>
      <dgm:spPr/>
    </dgm:pt>
    <dgm:pt modelId="{6FD163DE-5C5E-402F-936B-DC0DC4C283B4}" type="pres">
      <dgm:prSet presAssocID="{E28B8BAA-9857-4E68-B491-FE26510F3A0E}" presName="parentText" presStyleLbl="node1" presStyleIdx="1" presStyleCnt="4">
        <dgm:presLayoutVars>
          <dgm:chMax val="0"/>
          <dgm:bulletEnabled val="1"/>
        </dgm:presLayoutVars>
      </dgm:prSet>
      <dgm:spPr/>
    </dgm:pt>
    <dgm:pt modelId="{EDB71D47-8298-43C1-AC4C-F2F68C8C971E}" type="pres">
      <dgm:prSet presAssocID="{E28B8BAA-9857-4E68-B491-FE26510F3A0E}" presName="negativeSpace" presStyleCnt="0"/>
      <dgm:spPr/>
    </dgm:pt>
    <dgm:pt modelId="{6DA77B9F-CA35-43D1-8C96-3DFE00AAF08A}" type="pres">
      <dgm:prSet presAssocID="{E28B8BAA-9857-4E68-B491-FE26510F3A0E}" presName="childText" presStyleLbl="conFgAcc1" presStyleIdx="1" presStyleCnt="4">
        <dgm:presLayoutVars>
          <dgm:bulletEnabled val="1"/>
        </dgm:presLayoutVars>
      </dgm:prSet>
      <dgm:spPr/>
    </dgm:pt>
    <dgm:pt modelId="{1F1946CD-1453-4ED1-8696-448555C3D42D}" type="pres">
      <dgm:prSet presAssocID="{AECB619D-7E2C-49B6-AC0A-6EC6512004EF}" presName="spaceBetweenRectangles" presStyleCnt="0"/>
      <dgm:spPr/>
    </dgm:pt>
    <dgm:pt modelId="{CFFC9A31-6FEC-4492-82F4-5B1C4171A1A4}" type="pres">
      <dgm:prSet presAssocID="{CDD1B124-EF81-48AA-AFAB-DDC9AF4CE7F8}" presName="parentLin" presStyleCnt="0"/>
      <dgm:spPr/>
    </dgm:pt>
    <dgm:pt modelId="{B9AB3CBE-4AE7-45EC-AA2A-78F71966E036}" type="pres">
      <dgm:prSet presAssocID="{CDD1B124-EF81-48AA-AFAB-DDC9AF4CE7F8}" presName="parentLeftMargin" presStyleLbl="node1" presStyleIdx="1" presStyleCnt="4"/>
      <dgm:spPr/>
    </dgm:pt>
    <dgm:pt modelId="{A7C3594D-5D6E-47C7-83AB-AC9392C9CA21}" type="pres">
      <dgm:prSet presAssocID="{CDD1B124-EF81-48AA-AFAB-DDC9AF4CE7F8}" presName="parentText" presStyleLbl="node1" presStyleIdx="2" presStyleCnt="4">
        <dgm:presLayoutVars>
          <dgm:chMax val="0"/>
          <dgm:bulletEnabled val="1"/>
        </dgm:presLayoutVars>
      </dgm:prSet>
      <dgm:spPr/>
    </dgm:pt>
    <dgm:pt modelId="{C64D4464-DFF4-45A2-9556-C4666D58ACFA}" type="pres">
      <dgm:prSet presAssocID="{CDD1B124-EF81-48AA-AFAB-DDC9AF4CE7F8}" presName="negativeSpace" presStyleCnt="0"/>
      <dgm:spPr/>
    </dgm:pt>
    <dgm:pt modelId="{24983D1C-66A5-4B6A-A1C5-1698B30AF9BB}" type="pres">
      <dgm:prSet presAssocID="{CDD1B124-EF81-48AA-AFAB-DDC9AF4CE7F8}" presName="childText" presStyleLbl="conFgAcc1" presStyleIdx="2" presStyleCnt="4">
        <dgm:presLayoutVars>
          <dgm:bulletEnabled val="1"/>
        </dgm:presLayoutVars>
      </dgm:prSet>
      <dgm:spPr/>
    </dgm:pt>
    <dgm:pt modelId="{7FB41465-45C2-4FBE-9026-635324F386EA}" type="pres">
      <dgm:prSet presAssocID="{CB91F6E4-1667-4A45-993A-BF58ACBEE253}" presName="spaceBetweenRectangles" presStyleCnt="0"/>
      <dgm:spPr/>
    </dgm:pt>
    <dgm:pt modelId="{0FA98A80-1258-4E59-8D6E-419FA139810E}" type="pres">
      <dgm:prSet presAssocID="{D474E278-530F-4C8F-AA70-D1A19106E036}" presName="parentLin" presStyleCnt="0"/>
      <dgm:spPr/>
    </dgm:pt>
    <dgm:pt modelId="{9F0EF93A-60A3-41E7-9F36-94B9A6191A14}" type="pres">
      <dgm:prSet presAssocID="{D474E278-530F-4C8F-AA70-D1A19106E036}" presName="parentLeftMargin" presStyleLbl="node1" presStyleIdx="2" presStyleCnt="4"/>
      <dgm:spPr/>
    </dgm:pt>
    <dgm:pt modelId="{AFE8A27B-7F1E-40CF-BB77-3F5D47AB8DF1}" type="pres">
      <dgm:prSet presAssocID="{D474E278-530F-4C8F-AA70-D1A19106E036}" presName="parentText" presStyleLbl="node1" presStyleIdx="3" presStyleCnt="4">
        <dgm:presLayoutVars>
          <dgm:chMax val="0"/>
          <dgm:bulletEnabled val="1"/>
        </dgm:presLayoutVars>
      </dgm:prSet>
      <dgm:spPr/>
    </dgm:pt>
    <dgm:pt modelId="{A92B46EA-E83B-4E56-A51D-94A392D39EB1}" type="pres">
      <dgm:prSet presAssocID="{D474E278-530F-4C8F-AA70-D1A19106E036}" presName="negativeSpace" presStyleCnt="0"/>
      <dgm:spPr/>
    </dgm:pt>
    <dgm:pt modelId="{566663D2-013C-4497-BB8C-060686A75A81}" type="pres">
      <dgm:prSet presAssocID="{D474E278-530F-4C8F-AA70-D1A19106E036}" presName="childText" presStyleLbl="conFgAcc1" presStyleIdx="3" presStyleCnt="4">
        <dgm:presLayoutVars>
          <dgm:bulletEnabled val="1"/>
        </dgm:presLayoutVars>
      </dgm:prSet>
      <dgm:spPr/>
    </dgm:pt>
  </dgm:ptLst>
  <dgm:cxnLst>
    <dgm:cxn modelId="{8004C904-F0BE-455E-BCF1-9B4278F44BDD}" type="presOf" srcId="{44766012-5E26-487F-895C-0F4B59FD783D}" destId="{915A9977-7591-4AB0-AF1D-ABD53ADCBCE6}" srcOrd="0" destOrd="0" presId="urn:microsoft.com/office/officeart/2005/8/layout/list1"/>
    <dgm:cxn modelId="{EE116228-854B-454E-A933-FCEF2C0F4C46}" type="presOf" srcId="{44766012-5E26-487F-895C-0F4B59FD783D}" destId="{1A2FA3D3-897C-4E42-BD8C-A66804E1C27F}" srcOrd="1" destOrd="0" presId="urn:microsoft.com/office/officeart/2005/8/layout/list1"/>
    <dgm:cxn modelId="{075A9129-0FF4-463C-92A1-DF8EE40CA8C1}" srcId="{88226045-6100-430D-96BB-1E06D1DE02D5}" destId="{44766012-5E26-487F-895C-0F4B59FD783D}" srcOrd="0" destOrd="0" parTransId="{3732BC66-39D1-4341-ABA2-D0F10E236FAF}" sibTransId="{97563856-0A84-42FA-A428-FF187AAC8BE2}"/>
    <dgm:cxn modelId="{1CB6EA85-1E3C-4892-BA69-C66C6FF21A00}" type="presOf" srcId="{D474E278-530F-4C8F-AA70-D1A19106E036}" destId="{AFE8A27B-7F1E-40CF-BB77-3F5D47AB8DF1}" srcOrd="1" destOrd="0" presId="urn:microsoft.com/office/officeart/2005/8/layout/list1"/>
    <dgm:cxn modelId="{50208093-CF68-42FE-9EA2-123DD1DE8554}" type="presOf" srcId="{E28B8BAA-9857-4E68-B491-FE26510F3A0E}" destId="{E43D6D17-7E8D-40B1-89F6-6FFE1ED1E6B0}" srcOrd="0" destOrd="0" presId="urn:microsoft.com/office/officeart/2005/8/layout/list1"/>
    <dgm:cxn modelId="{F6E6139F-DE5C-448F-B665-E42BE71ECEE6}" type="presOf" srcId="{88226045-6100-430D-96BB-1E06D1DE02D5}" destId="{3D820061-A548-4D65-8668-4A77909E7106}" srcOrd="0" destOrd="0" presId="urn:microsoft.com/office/officeart/2005/8/layout/list1"/>
    <dgm:cxn modelId="{87DC8EA9-1939-4F2B-9AC4-AB5AF6548B29}" type="presOf" srcId="{D474E278-530F-4C8F-AA70-D1A19106E036}" destId="{9F0EF93A-60A3-41E7-9F36-94B9A6191A14}" srcOrd="0" destOrd="0" presId="urn:microsoft.com/office/officeart/2005/8/layout/list1"/>
    <dgm:cxn modelId="{CC972AAC-7F9C-495A-893A-C0F9A2FB6E40}" type="presOf" srcId="{CDD1B124-EF81-48AA-AFAB-DDC9AF4CE7F8}" destId="{A7C3594D-5D6E-47C7-83AB-AC9392C9CA21}" srcOrd="1" destOrd="0" presId="urn:microsoft.com/office/officeart/2005/8/layout/list1"/>
    <dgm:cxn modelId="{4999E6AE-F063-4993-8EDE-C40C4D09E501}" type="presOf" srcId="{E28B8BAA-9857-4E68-B491-FE26510F3A0E}" destId="{6FD163DE-5C5E-402F-936B-DC0DC4C283B4}" srcOrd="1" destOrd="0" presId="urn:microsoft.com/office/officeart/2005/8/layout/list1"/>
    <dgm:cxn modelId="{5B006AC9-3A5F-4954-A207-01BA59118FA3}" type="presOf" srcId="{CDD1B124-EF81-48AA-AFAB-DDC9AF4CE7F8}" destId="{B9AB3CBE-4AE7-45EC-AA2A-78F71966E036}" srcOrd="0" destOrd="0" presId="urn:microsoft.com/office/officeart/2005/8/layout/list1"/>
    <dgm:cxn modelId="{03873CD3-C889-4047-81E6-B27F0BDB79C6}" srcId="{88226045-6100-430D-96BB-1E06D1DE02D5}" destId="{CDD1B124-EF81-48AA-AFAB-DDC9AF4CE7F8}" srcOrd="2" destOrd="0" parTransId="{E0407B05-15ED-416E-8770-F09D0ACBFD6D}" sibTransId="{CB91F6E4-1667-4A45-993A-BF58ACBEE253}"/>
    <dgm:cxn modelId="{0D41FEDB-610A-484D-83AB-5142F03AF37A}" srcId="{88226045-6100-430D-96BB-1E06D1DE02D5}" destId="{D474E278-530F-4C8F-AA70-D1A19106E036}" srcOrd="3" destOrd="0" parTransId="{5ACBB2C3-B22E-4349-A416-6B77B8A072B9}" sibTransId="{BBEFD836-DF23-4035-A1B4-47AE3906F86A}"/>
    <dgm:cxn modelId="{0398C6F9-C84F-4652-8317-32728EBCE9C6}" srcId="{88226045-6100-430D-96BB-1E06D1DE02D5}" destId="{E28B8BAA-9857-4E68-B491-FE26510F3A0E}" srcOrd="1" destOrd="0" parTransId="{2177B13D-356C-44DC-BFB5-CF1CBA6C13D6}" sibTransId="{AECB619D-7E2C-49B6-AC0A-6EC6512004EF}"/>
    <dgm:cxn modelId="{051B5AC8-1482-424B-9DD3-F89657A1C82B}" type="presParOf" srcId="{3D820061-A548-4D65-8668-4A77909E7106}" destId="{B3F501A4-D78E-4A92-A1C5-B3ECD9E85FAD}" srcOrd="0" destOrd="0" presId="urn:microsoft.com/office/officeart/2005/8/layout/list1"/>
    <dgm:cxn modelId="{5A1FA63B-4958-48B8-9768-FA90A2E298D0}" type="presParOf" srcId="{B3F501A4-D78E-4A92-A1C5-B3ECD9E85FAD}" destId="{915A9977-7591-4AB0-AF1D-ABD53ADCBCE6}" srcOrd="0" destOrd="0" presId="urn:microsoft.com/office/officeart/2005/8/layout/list1"/>
    <dgm:cxn modelId="{42F3AB4C-45FC-44A4-AB30-777DAB06DC19}" type="presParOf" srcId="{B3F501A4-D78E-4A92-A1C5-B3ECD9E85FAD}" destId="{1A2FA3D3-897C-4E42-BD8C-A66804E1C27F}" srcOrd="1" destOrd="0" presId="urn:microsoft.com/office/officeart/2005/8/layout/list1"/>
    <dgm:cxn modelId="{C11B3B20-99BC-4713-BC1D-4DCC5F49D6B7}" type="presParOf" srcId="{3D820061-A548-4D65-8668-4A77909E7106}" destId="{99FEC69E-D9BB-45AF-92A4-D4A02CE68150}" srcOrd="1" destOrd="0" presId="urn:microsoft.com/office/officeart/2005/8/layout/list1"/>
    <dgm:cxn modelId="{5674CDD9-1016-4890-9318-01F9EAEFB1E5}" type="presParOf" srcId="{3D820061-A548-4D65-8668-4A77909E7106}" destId="{78AC288D-10AA-4699-869A-E25EE5BC8801}" srcOrd="2" destOrd="0" presId="urn:microsoft.com/office/officeart/2005/8/layout/list1"/>
    <dgm:cxn modelId="{26DBFC20-2217-4AB0-AC23-C013EB3BDB54}" type="presParOf" srcId="{3D820061-A548-4D65-8668-4A77909E7106}" destId="{E7755DE3-3154-4510-A202-B88A79DD85BE}" srcOrd="3" destOrd="0" presId="urn:microsoft.com/office/officeart/2005/8/layout/list1"/>
    <dgm:cxn modelId="{761D111C-3347-46E6-91D8-CF38D4619F99}" type="presParOf" srcId="{3D820061-A548-4D65-8668-4A77909E7106}" destId="{3B53E94F-325F-4388-B919-51873CDB0365}" srcOrd="4" destOrd="0" presId="urn:microsoft.com/office/officeart/2005/8/layout/list1"/>
    <dgm:cxn modelId="{0A0CD611-E1EB-42C4-AD5D-125E329091C9}" type="presParOf" srcId="{3B53E94F-325F-4388-B919-51873CDB0365}" destId="{E43D6D17-7E8D-40B1-89F6-6FFE1ED1E6B0}" srcOrd="0" destOrd="0" presId="urn:microsoft.com/office/officeart/2005/8/layout/list1"/>
    <dgm:cxn modelId="{8444DE79-F298-41AA-8CAD-F3F57C37840B}" type="presParOf" srcId="{3B53E94F-325F-4388-B919-51873CDB0365}" destId="{6FD163DE-5C5E-402F-936B-DC0DC4C283B4}" srcOrd="1" destOrd="0" presId="urn:microsoft.com/office/officeart/2005/8/layout/list1"/>
    <dgm:cxn modelId="{55E15F89-827B-4299-8B62-686CC92975B2}" type="presParOf" srcId="{3D820061-A548-4D65-8668-4A77909E7106}" destId="{EDB71D47-8298-43C1-AC4C-F2F68C8C971E}" srcOrd="5" destOrd="0" presId="urn:microsoft.com/office/officeart/2005/8/layout/list1"/>
    <dgm:cxn modelId="{DEC4EC0B-B195-4DE6-BE3A-DCEB70429793}" type="presParOf" srcId="{3D820061-A548-4D65-8668-4A77909E7106}" destId="{6DA77B9F-CA35-43D1-8C96-3DFE00AAF08A}" srcOrd="6" destOrd="0" presId="urn:microsoft.com/office/officeart/2005/8/layout/list1"/>
    <dgm:cxn modelId="{D90506EE-4C7E-4862-9612-0EE5520FCE0A}" type="presParOf" srcId="{3D820061-A548-4D65-8668-4A77909E7106}" destId="{1F1946CD-1453-4ED1-8696-448555C3D42D}" srcOrd="7" destOrd="0" presId="urn:microsoft.com/office/officeart/2005/8/layout/list1"/>
    <dgm:cxn modelId="{ACF48399-8FBB-485A-9D02-DDE3A25EE836}" type="presParOf" srcId="{3D820061-A548-4D65-8668-4A77909E7106}" destId="{CFFC9A31-6FEC-4492-82F4-5B1C4171A1A4}" srcOrd="8" destOrd="0" presId="urn:microsoft.com/office/officeart/2005/8/layout/list1"/>
    <dgm:cxn modelId="{37887C0D-06EF-4062-AC83-755E93F0B484}" type="presParOf" srcId="{CFFC9A31-6FEC-4492-82F4-5B1C4171A1A4}" destId="{B9AB3CBE-4AE7-45EC-AA2A-78F71966E036}" srcOrd="0" destOrd="0" presId="urn:microsoft.com/office/officeart/2005/8/layout/list1"/>
    <dgm:cxn modelId="{04764F25-4BEA-4F77-A348-65D86ECE3A09}" type="presParOf" srcId="{CFFC9A31-6FEC-4492-82F4-5B1C4171A1A4}" destId="{A7C3594D-5D6E-47C7-83AB-AC9392C9CA21}" srcOrd="1" destOrd="0" presId="urn:microsoft.com/office/officeart/2005/8/layout/list1"/>
    <dgm:cxn modelId="{0B48B147-7A40-47C4-A928-FBD63E6F76BE}" type="presParOf" srcId="{3D820061-A548-4D65-8668-4A77909E7106}" destId="{C64D4464-DFF4-45A2-9556-C4666D58ACFA}" srcOrd="9" destOrd="0" presId="urn:microsoft.com/office/officeart/2005/8/layout/list1"/>
    <dgm:cxn modelId="{4235BBB9-589B-4E26-9173-911793D1876A}" type="presParOf" srcId="{3D820061-A548-4D65-8668-4A77909E7106}" destId="{24983D1C-66A5-4B6A-A1C5-1698B30AF9BB}" srcOrd="10" destOrd="0" presId="urn:microsoft.com/office/officeart/2005/8/layout/list1"/>
    <dgm:cxn modelId="{A6B9E26F-174F-4FC5-B3F6-C516A6D754CC}" type="presParOf" srcId="{3D820061-A548-4D65-8668-4A77909E7106}" destId="{7FB41465-45C2-4FBE-9026-635324F386EA}" srcOrd="11" destOrd="0" presId="urn:microsoft.com/office/officeart/2005/8/layout/list1"/>
    <dgm:cxn modelId="{B2C79A21-0409-4F72-8BE8-35F9F73BF3D4}" type="presParOf" srcId="{3D820061-A548-4D65-8668-4A77909E7106}" destId="{0FA98A80-1258-4E59-8D6E-419FA139810E}" srcOrd="12" destOrd="0" presId="urn:microsoft.com/office/officeart/2005/8/layout/list1"/>
    <dgm:cxn modelId="{D29F5353-EF60-4022-BF53-CAD0DA972B7D}" type="presParOf" srcId="{0FA98A80-1258-4E59-8D6E-419FA139810E}" destId="{9F0EF93A-60A3-41E7-9F36-94B9A6191A14}" srcOrd="0" destOrd="0" presId="urn:microsoft.com/office/officeart/2005/8/layout/list1"/>
    <dgm:cxn modelId="{E13C952D-0C98-4085-9FFA-7F1B057B6739}" type="presParOf" srcId="{0FA98A80-1258-4E59-8D6E-419FA139810E}" destId="{AFE8A27B-7F1E-40CF-BB77-3F5D47AB8DF1}" srcOrd="1" destOrd="0" presId="urn:microsoft.com/office/officeart/2005/8/layout/list1"/>
    <dgm:cxn modelId="{7B96677F-16EB-4E77-B282-206AD14B079C}" type="presParOf" srcId="{3D820061-A548-4D65-8668-4A77909E7106}" destId="{A92B46EA-E83B-4E56-A51D-94A392D39EB1}" srcOrd="13" destOrd="0" presId="urn:microsoft.com/office/officeart/2005/8/layout/list1"/>
    <dgm:cxn modelId="{DE08CBE8-B646-4BF6-9FDC-1CDDDAA3419C}" type="presParOf" srcId="{3D820061-A548-4D65-8668-4A77909E7106}" destId="{566663D2-013C-4497-BB8C-060686A75A81}"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57437-89FA-49B1-B7B2-6456C04698C2}">
      <dsp:nvSpPr>
        <dsp:cNvPr id="0" name=""/>
        <dsp:cNvSpPr/>
      </dsp:nvSpPr>
      <dsp:spPr>
        <a:xfrm>
          <a:off x="0" y="720"/>
          <a:ext cx="698688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B188A2-EC6F-434A-B81F-40D8DC88BA3B}">
      <dsp:nvSpPr>
        <dsp:cNvPr id="0" name=""/>
        <dsp:cNvSpPr/>
      </dsp:nvSpPr>
      <dsp:spPr>
        <a:xfrm>
          <a:off x="0" y="720"/>
          <a:ext cx="6986887" cy="59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t>2026 School Goals: </a:t>
          </a:r>
        </a:p>
      </dsp:txBody>
      <dsp:txXfrm>
        <a:off x="0" y="720"/>
        <a:ext cx="6986887" cy="590061"/>
      </dsp:txXfrm>
    </dsp:sp>
    <dsp:sp modelId="{F5300C8A-3D19-4A94-AC1F-B041B7663E3C}">
      <dsp:nvSpPr>
        <dsp:cNvPr id="0" name=""/>
        <dsp:cNvSpPr/>
      </dsp:nvSpPr>
      <dsp:spPr>
        <a:xfrm>
          <a:off x="0" y="590782"/>
          <a:ext cx="698688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CBA161-F788-4E10-AE15-7BE6C9B75539}">
      <dsp:nvSpPr>
        <dsp:cNvPr id="0" name=""/>
        <dsp:cNvSpPr/>
      </dsp:nvSpPr>
      <dsp:spPr>
        <a:xfrm>
          <a:off x="0" y="590782"/>
          <a:ext cx="6986887" cy="59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Nutrition Program: School lunch once per week</a:t>
          </a:r>
        </a:p>
      </dsp:txBody>
      <dsp:txXfrm>
        <a:off x="0" y="590782"/>
        <a:ext cx="6986887" cy="590061"/>
      </dsp:txXfrm>
    </dsp:sp>
    <dsp:sp modelId="{09E370B9-4939-44B0-A56F-1FFF9665A8D0}">
      <dsp:nvSpPr>
        <dsp:cNvPr id="0" name=""/>
        <dsp:cNvSpPr/>
      </dsp:nvSpPr>
      <dsp:spPr>
        <a:xfrm>
          <a:off x="0" y="1180843"/>
          <a:ext cx="698688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538E6D-52C1-488B-9CE0-F601AF19C150}">
      <dsp:nvSpPr>
        <dsp:cNvPr id="0" name=""/>
        <dsp:cNvSpPr/>
      </dsp:nvSpPr>
      <dsp:spPr>
        <a:xfrm>
          <a:off x="0" y="1180843"/>
          <a:ext cx="6986887" cy="59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Playground/Vegetable Garden</a:t>
          </a:r>
        </a:p>
      </dsp:txBody>
      <dsp:txXfrm>
        <a:off x="0" y="1180843"/>
        <a:ext cx="6986887" cy="590061"/>
      </dsp:txXfrm>
    </dsp:sp>
    <dsp:sp modelId="{4474CC96-41CE-462C-962B-7E9E4F1A7CE3}">
      <dsp:nvSpPr>
        <dsp:cNvPr id="0" name=""/>
        <dsp:cNvSpPr/>
      </dsp:nvSpPr>
      <dsp:spPr>
        <a:xfrm>
          <a:off x="0" y="1770905"/>
          <a:ext cx="698688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9913ED-13DA-4613-8AD1-89A89EC709C2}">
      <dsp:nvSpPr>
        <dsp:cNvPr id="0" name=""/>
        <dsp:cNvSpPr/>
      </dsp:nvSpPr>
      <dsp:spPr>
        <a:xfrm>
          <a:off x="0" y="1770905"/>
          <a:ext cx="6986887" cy="59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Computer Program – Students and Adults</a:t>
          </a:r>
        </a:p>
      </dsp:txBody>
      <dsp:txXfrm>
        <a:off x="0" y="1770905"/>
        <a:ext cx="6986887" cy="590061"/>
      </dsp:txXfrm>
    </dsp:sp>
    <dsp:sp modelId="{DD4DB075-E65A-40E6-934E-F4FECD1B6ED2}">
      <dsp:nvSpPr>
        <dsp:cNvPr id="0" name=""/>
        <dsp:cNvSpPr/>
      </dsp:nvSpPr>
      <dsp:spPr>
        <a:xfrm>
          <a:off x="0" y="2360967"/>
          <a:ext cx="698688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7E89EA-4943-4D6A-B41C-7526A17A0DD8}">
      <dsp:nvSpPr>
        <dsp:cNvPr id="0" name=""/>
        <dsp:cNvSpPr/>
      </dsp:nvSpPr>
      <dsp:spPr>
        <a:xfrm>
          <a:off x="0" y="2360967"/>
          <a:ext cx="6986887" cy="59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Increase Enrollment</a:t>
          </a:r>
        </a:p>
      </dsp:txBody>
      <dsp:txXfrm>
        <a:off x="0" y="2360967"/>
        <a:ext cx="6986887" cy="590061"/>
      </dsp:txXfrm>
    </dsp:sp>
    <dsp:sp modelId="{705654AA-72F6-4DDF-92A2-A0DFEE25E968}">
      <dsp:nvSpPr>
        <dsp:cNvPr id="0" name=""/>
        <dsp:cNvSpPr/>
      </dsp:nvSpPr>
      <dsp:spPr>
        <a:xfrm>
          <a:off x="0" y="2951029"/>
          <a:ext cx="698688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5BF46B-1615-4019-8E24-A45B9F1FC892}">
      <dsp:nvSpPr>
        <dsp:cNvPr id="0" name=""/>
        <dsp:cNvSpPr/>
      </dsp:nvSpPr>
      <dsp:spPr>
        <a:xfrm>
          <a:off x="0" y="2951029"/>
          <a:ext cx="6986887" cy="59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Administration and Staff Support</a:t>
          </a:r>
        </a:p>
      </dsp:txBody>
      <dsp:txXfrm>
        <a:off x="0" y="2951029"/>
        <a:ext cx="6986887" cy="590061"/>
      </dsp:txXfrm>
    </dsp:sp>
    <dsp:sp modelId="{8627DD76-C76B-4B03-A4F7-6EF83DBD233F}">
      <dsp:nvSpPr>
        <dsp:cNvPr id="0" name=""/>
        <dsp:cNvSpPr/>
      </dsp:nvSpPr>
      <dsp:spPr>
        <a:xfrm>
          <a:off x="0" y="3541090"/>
          <a:ext cx="698688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CE60CF-6FDA-4258-8ADA-8F349B4BF8D7}">
      <dsp:nvSpPr>
        <dsp:cNvPr id="0" name=""/>
        <dsp:cNvSpPr/>
      </dsp:nvSpPr>
      <dsp:spPr>
        <a:xfrm>
          <a:off x="0" y="3541090"/>
          <a:ext cx="6986887" cy="59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Building Maintenance</a:t>
          </a:r>
        </a:p>
      </dsp:txBody>
      <dsp:txXfrm>
        <a:off x="0" y="3541090"/>
        <a:ext cx="6986887" cy="590061"/>
      </dsp:txXfrm>
    </dsp:sp>
    <dsp:sp modelId="{9D28F376-30E4-4E14-85BD-2AA4776BCBAA}">
      <dsp:nvSpPr>
        <dsp:cNvPr id="0" name=""/>
        <dsp:cNvSpPr/>
      </dsp:nvSpPr>
      <dsp:spPr>
        <a:xfrm>
          <a:off x="0" y="4131152"/>
          <a:ext cx="698688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AB06A7-5093-444C-A420-0505E3D1BA91}">
      <dsp:nvSpPr>
        <dsp:cNvPr id="0" name=""/>
        <dsp:cNvSpPr/>
      </dsp:nvSpPr>
      <dsp:spPr>
        <a:xfrm>
          <a:off x="0" y="4131152"/>
          <a:ext cx="6986887" cy="59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Adult Skilled Trade Courses: Window Making Class 3</a:t>
          </a:r>
          <a:r>
            <a:rPr lang="en-US" sz="1800" kern="1200" baseline="30000" dirty="0"/>
            <a:t>rd</a:t>
          </a:r>
          <a:r>
            <a:rPr lang="en-US" sz="1800" kern="1200" dirty="0"/>
            <a:t> and 4</a:t>
          </a:r>
          <a:r>
            <a:rPr lang="en-US" sz="1800" kern="1200" baseline="30000" dirty="0"/>
            <a:t>th</a:t>
          </a:r>
          <a:r>
            <a:rPr lang="en-US" sz="1800" kern="1200" dirty="0"/>
            <a:t> Fridays and Saturdays of month starting in May</a:t>
          </a:r>
        </a:p>
      </dsp:txBody>
      <dsp:txXfrm>
        <a:off x="0" y="4131152"/>
        <a:ext cx="6986887" cy="590061"/>
      </dsp:txXfrm>
    </dsp:sp>
    <dsp:sp modelId="{BE9161F8-79EE-4751-80AD-0984BB80F9A1}">
      <dsp:nvSpPr>
        <dsp:cNvPr id="0" name=""/>
        <dsp:cNvSpPr/>
      </dsp:nvSpPr>
      <dsp:spPr>
        <a:xfrm>
          <a:off x="0" y="4721214"/>
          <a:ext cx="698688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F86FD9-6B7E-4D95-879F-0BA2C29FAF2D}">
      <dsp:nvSpPr>
        <dsp:cNvPr id="0" name=""/>
        <dsp:cNvSpPr/>
      </dsp:nvSpPr>
      <dsp:spPr>
        <a:xfrm>
          <a:off x="0" y="4721214"/>
          <a:ext cx="6986887" cy="59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Health Class: 2</a:t>
          </a:r>
          <a:r>
            <a:rPr lang="en-US" sz="1800" kern="1200" baseline="30000" dirty="0"/>
            <a:t>nd</a:t>
          </a:r>
          <a:r>
            <a:rPr lang="en-US" sz="1800" kern="1200" dirty="0"/>
            <a:t> and 4</a:t>
          </a:r>
          <a:r>
            <a:rPr lang="en-US" sz="1800" kern="1200" baseline="30000" dirty="0"/>
            <a:t>th</a:t>
          </a:r>
          <a:r>
            <a:rPr lang="en-US" sz="1800" kern="1200" dirty="0"/>
            <a:t> Fridays of each month. Starts in January and taught by Nurse </a:t>
          </a:r>
          <a:r>
            <a:rPr lang="en-US" sz="1800" kern="1200" dirty="0" err="1"/>
            <a:t>Dieudoit</a:t>
          </a:r>
          <a:endParaRPr lang="en-US" sz="1800" kern="1200" dirty="0"/>
        </a:p>
      </dsp:txBody>
      <dsp:txXfrm>
        <a:off x="0" y="4721214"/>
        <a:ext cx="6986887" cy="590061"/>
      </dsp:txXfrm>
    </dsp:sp>
    <dsp:sp modelId="{7EFAE337-417E-41A1-99A1-14A63E229045}">
      <dsp:nvSpPr>
        <dsp:cNvPr id="0" name=""/>
        <dsp:cNvSpPr/>
      </dsp:nvSpPr>
      <dsp:spPr>
        <a:xfrm>
          <a:off x="0" y="5311275"/>
          <a:ext cx="698688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C9B2A4-F874-4173-B65B-995D3CB5CDA2}">
      <dsp:nvSpPr>
        <dsp:cNvPr id="0" name=""/>
        <dsp:cNvSpPr/>
      </dsp:nvSpPr>
      <dsp:spPr>
        <a:xfrm>
          <a:off x="0" y="5311275"/>
          <a:ext cx="6986887" cy="59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Increase library books</a:t>
          </a:r>
        </a:p>
      </dsp:txBody>
      <dsp:txXfrm>
        <a:off x="0" y="5311275"/>
        <a:ext cx="6986887" cy="5900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C288D-10AA-4699-869A-E25EE5BC8801}">
      <dsp:nvSpPr>
        <dsp:cNvPr id="0" name=""/>
        <dsp:cNvSpPr/>
      </dsp:nvSpPr>
      <dsp:spPr>
        <a:xfrm>
          <a:off x="0" y="1335019"/>
          <a:ext cx="6666833" cy="478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1A2FA3D3-897C-4E42-BD8C-A66804E1C27F}">
      <dsp:nvSpPr>
        <dsp:cNvPr id="0" name=""/>
        <dsp:cNvSpPr/>
      </dsp:nvSpPr>
      <dsp:spPr>
        <a:xfrm>
          <a:off x="333341" y="1054579"/>
          <a:ext cx="4666783" cy="5608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44550">
            <a:lnSpc>
              <a:spcPct val="90000"/>
            </a:lnSpc>
            <a:spcBef>
              <a:spcPct val="0"/>
            </a:spcBef>
            <a:spcAft>
              <a:spcPct val="35000"/>
            </a:spcAft>
            <a:buNone/>
          </a:pPr>
          <a:r>
            <a:rPr lang="en-US" sz="1900" kern="1200" dirty="0"/>
            <a:t>Adult Education Classes – </a:t>
          </a:r>
        </a:p>
      </dsp:txBody>
      <dsp:txXfrm>
        <a:off x="360721" y="1081959"/>
        <a:ext cx="4612023" cy="506120"/>
      </dsp:txXfrm>
    </dsp:sp>
    <dsp:sp modelId="{6DA77B9F-CA35-43D1-8C96-3DFE00AAF08A}">
      <dsp:nvSpPr>
        <dsp:cNvPr id="0" name=""/>
        <dsp:cNvSpPr/>
      </dsp:nvSpPr>
      <dsp:spPr>
        <a:xfrm>
          <a:off x="0" y="2196860"/>
          <a:ext cx="6666833" cy="478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FD163DE-5C5E-402F-936B-DC0DC4C283B4}">
      <dsp:nvSpPr>
        <dsp:cNvPr id="0" name=""/>
        <dsp:cNvSpPr/>
      </dsp:nvSpPr>
      <dsp:spPr>
        <a:xfrm>
          <a:off x="333341" y="1916420"/>
          <a:ext cx="4666783" cy="56088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44550">
            <a:lnSpc>
              <a:spcPct val="90000"/>
            </a:lnSpc>
            <a:spcBef>
              <a:spcPct val="0"/>
            </a:spcBef>
            <a:spcAft>
              <a:spcPct val="35000"/>
            </a:spcAft>
            <a:buNone/>
          </a:pPr>
          <a:r>
            <a:rPr lang="en-US" sz="1900" kern="1200" dirty="0"/>
            <a:t>Tiling Class</a:t>
          </a:r>
        </a:p>
      </dsp:txBody>
      <dsp:txXfrm>
        <a:off x="360721" y="1943800"/>
        <a:ext cx="4612023" cy="506120"/>
      </dsp:txXfrm>
    </dsp:sp>
    <dsp:sp modelId="{24983D1C-66A5-4B6A-A1C5-1698B30AF9BB}">
      <dsp:nvSpPr>
        <dsp:cNvPr id="0" name=""/>
        <dsp:cNvSpPr/>
      </dsp:nvSpPr>
      <dsp:spPr>
        <a:xfrm>
          <a:off x="0" y="3058700"/>
          <a:ext cx="6666833" cy="478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A7C3594D-5D6E-47C7-83AB-AC9392C9CA21}">
      <dsp:nvSpPr>
        <dsp:cNvPr id="0" name=""/>
        <dsp:cNvSpPr/>
      </dsp:nvSpPr>
      <dsp:spPr>
        <a:xfrm>
          <a:off x="333341" y="2778260"/>
          <a:ext cx="4666783" cy="56088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44550">
            <a:lnSpc>
              <a:spcPct val="90000"/>
            </a:lnSpc>
            <a:spcBef>
              <a:spcPct val="0"/>
            </a:spcBef>
            <a:spcAft>
              <a:spcPct val="35000"/>
            </a:spcAft>
            <a:buNone/>
          </a:pPr>
          <a:r>
            <a:rPr lang="en-US" sz="1900" kern="1200" dirty="0"/>
            <a:t>Computer Literacy – Beginning April 2026</a:t>
          </a:r>
        </a:p>
      </dsp:txBody>
      <dsp:txXfrm>
        <a:off x="360721" y="2805640"/>
        <a:ext cx="4612023" cy="506120"/>
      </dsp:txXfrm>
    </dsp:sp>
    <dsp:sp modelId="{566663D2-013C-4497-BB8C-060686A75A81}">
      <dsp:nvSpPr>
        <dsp:cNvPr id="0" name=""/>
        <dsp:cNvSpPr/>
      </dsp:nvSpPr>
      <dsp:spPr>
        <a:xfrm>
          <a:off x="0" y="3920540"/>
          <a:ext cx="6666833" cy="478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AFE8A27B-7F1E-40CF-BB77-3F5D47AB8DF1}">
      <dsp:nvSpPr>
        <dsp:cNvPr id="0" name=""/>
        <dsp:cNvSpPr/>
      </dsp:nvSpPr>
      <dsp:spPr>
        <a:xfrm>
          <a:off x="333341" y="3640100"/>
          <a:ext cx="4666783" cy="560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44550">
            <a:lnSpc>
              <a:spcPct val="90000"/>
            </a:lnSpc>
            <a:spcBef>
              <a:spcPct val="0"/>
            </a:spcBef>
            <a:spcAft>
              <a:spcPct val="35000"/>
            </a:spcAft>
            <a:buNone/>
          </a:pPr>
          <a:r>
            <a:rPr lang="en-US" sz="1900" kern="1200" dirty="0"/>
            <a:t>Window Making – Beginning May 2026</a:t>
          </a:r>
        </a:p>
      </dsp:txBody>
      <dsp:txXfrm>
        <a:off x="360721" y="3667480"/>
        <a:ext cx="4612023" cy="50612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21T22:29:42.624"/>
    </inkml:context>
    <inkml:brush xml:id="br0">
      <inkml:brushProperty name="width" value="0.035" units="cm"/>
      <inkml:brushProperty name="height" value="0.035" units="cm"/>
      <inkml:brushProperty name="color" value="#E71224"/>
    </inkml:brush>
  </inkml:definitions>
  <inkml:trace contextRef="#ctx0" brushRef="#br0">1920 127 24575,'-306'0'0,"298"0"0,0-1 0,0 0 0,0 0 0,0-1 0,1 0 0,-1 0 0,1-1 0,0 0 0,-1 0 0,1-1 0,0 0 0,1 0 0,-11-9 0,1 4 0,1 1 0,-1 0 0,0 1 0,-24-6 0,-1-2 0,27 10 0,0 0 0,-1 2 0,1-1 0,-1 2 0,0 0 0,1 0 0,-1 1 0,-22 3 0,18 0 0,1 1 0,0 1 0,0 0 0,0 2 0,1 0 0,-24 12 0,-10 7 0,-2-2 0,-93 27 0,56-19 0,38-12 0,35-14 0,-33 5 0,34-8 0,-1 2 0,-23 7 0,-5 7 0,30-11 0,-1 0 0,0-1 0,-1-1 0,0-1 0,0 0 0,-18 1 0,30-5 0,-1 1 0,1-1 0,0 1 0,0 0 0,0 0 0,0 1 0,-8 2 0,11-3 0,0 1 0,0-1 0,0 1 0,0 0 0,0 0 0,0-1 0,0 1 0,1 0 0,-1 1 0,1-1 0,-1 0 0,1 0 0,0 1 0,0-1 0,0 0 0,0 1 0,0 3 0,-7 16 0,0 0 0,-12 20 0,11-23 0,0 0 0,-11 37 0,17-45 0,-1-1 0,0 0 0,-1 0 0,0 0 0,0-1 0,-1 0 0,0 0 0,-1 0 0,0-1 0,0 1 0,-1-2 0,-14 12 0,17-14 0,1-1 0,1 1 0,-1 0 0,0 0 0,1 0 0,0 0 0,1 0 0,-1 1 0,1 0 0,0-1 0,0 1 0,1 0 0,-1 0 0,0 11 0,1 7 0,0 1 0,4 34 0,0-9 0,-3 5 0,1 42 0,-1-94 0,1-1 0,-1 1 0,1-1 0,0 1 0,0-1 0,-1 1 0,1-1 0,1 0 0,-1 0 0,0 1 0,1-1 0,-1 0 0,1 0 0,-1 0 0,1 0 0,0-1 0,0 1 0,0 0 0,0-1 0,0 1 0,0-1 0,1 0 0,-1 1 0,0-1 0,1-1 0,-1 1 0,1 0 0,-1 0 0,1-1 0,3 1 0,9 1 0,0-1 0,1-1 0,-1 0 0,17-3 0,-4 1 0,605-2 0,-350 6 0,-218 0 0,-34 0 0,0-2 0,0-1 0,40-6 0,-51 1 0,0-1 0,0 0 0,-1-1 0,0-1 0,28-18 0,-24 14 0,-12 7 0,1 1 0,-1 1 0,26-7 0,-27 9 0,0-1 0,0 0 0,0-1 0,0 0 0,0 0 0,13-9 0,-14 6 0,100-65 0,-106 70 0,0 0 0,0 0 0,0 0 0,0-1 0,-1 1 0,1-1 0,-1 0 0,1 0 0,-1 0 0,0 0 0,0 0 0,0 0 0,-1 0 0,1-1 0,0-3 0,2-6 0,-1 0 0,-1 1 0,1-15 0,-2 16 0,1 1 0,-1-1 0,2 1 0,-1-1 0,6-12 0,69-118 0,-73 133 0,0 0 0,0 0 0,-1 0 0,0-1 0,0 1 0,-1-1 0,0 0 0,-1 0 0,0 0 0,0 1 0,-1-1 0,0 0 0,-1 0 0,1 0 0,-2 0 0,1 0 0,-1 0 0,-5-12 0,4 17 0,1 1 0,-1-1 0,0 1 0,0-1 0,0 1 0,0 0 0,-1 0 0,1 1 0,-1-1 0,0 1 0,0-1 0,0 1 0,0 1 0,0-1 0,0 0 0,-5 0 0,-5-2 0,-1 0 0,1 1 0,-24-1 0,4 3 0,26 1 0,0 0 0,0 0 0,0-1 0,0 0 0,0 0 0,0 0 0,0-1 0,0-1 0,1 1 0,-12-7 0,-45-28 0,31 20 0,2-2 0,-43-34 0,50 36 0,18 13 0,0-1 0,0 1 0,0-1 0,-5-6 0,7 7 0,0 1 0,0-1 0,0 1 0,-1 0 0,1 0 0,-1 0 0,0 0 0,0 1 0,0 0 0,0 0 0,-1 0 0,1 1 0,0-1 0,-10 0 0,-7 1 0,0 0 0,-31 3 0,16-1 0,-308 1 0,206-2 0,113 1 0,-1 2 0,-45 11 0,45-8 0,23-5 0,0 0 0,0 0 0,0 1 0,-1-1 0,1 1 0,1 0 0,-1 0 0,0 1 0,0-1 0,1 1 0,-1 0 0,1 0 0,0 0 0,0 0 0,0 1 0,-3 4 0,-2 5 0,1 1 0,1-1 0,-8 23 0,11-24 0,-1-1 0,-1 0 0,0 0 0,-1-1 0,1 0 0,-13 16 0,-12 8 0,17-17 0,-2 0 0,-25 21 0,-66 34 0,75-53 0,1-3 0,22-12 0,0 0 0,0 1 0,-9 6 0,14-8 0,1-1 0,0 0 0,-1 1 0,1-1 0,0 1 0,0-1 0,1 1 0,-1 0 0,0 0 0,1 0 0,0 0 0,-2 6 0,0 5 0,1 1 0,0 0 0,2-1 0,0 22 0,1-22 0,-1 1 0,-1 0 0,0-1 0,-5 23 0,-25 85 0,28-111 0,1-1 0,0 2 0,1-1 0,0 0 0,1 0 0,0 0 0,1 0 0,2 14 0,-2-19 0,1 0 0,0 0 0,0 0 0,0-1 0,1 1 0,0-1 0,0 1 0,0-1 0,0 0 0,1 0 0,0 0 0,0-1 0,1 0 0,-1 1 0,1-1 0,7 4 0,9 8 0,27 24 0,-16-12 0,-26-23 0,0-1 0,1 0 0,-1-1 0,1 1 0,0-1 0,0 0 0,0-1 0,0 0 0,1 0 0,-1 0 0,15 0 0,8-1 0,52-4 0,-25 0 0,492 2 0,-285 2 0,-236-3 0,-1-2 0,0-1 0,1-1 0,43-15 0,-45 13 0,-21 6 0,0-1 0,0 1 0,-1-1 0,1 1 0,-1-2 0,7-4 0,-6 4 0,-1 1 0,0 0 0,1 0 0,0 0 0,0 0 0,7-2 0,34-3 0,-39 7 0,1 0 0,-1 0 0,1-1 0,-1 0 0,0 0 0,11-5 0,32-18 0,-17 10 0,58-39 0,-73 43 0,1 0 0,0 1 0,30-10 0,-27 11 0,-16 5 0,1 0 0,-1-1 0,0 0 0,0 0 0,0 0 0,-1 0 0,0-1 0,0 0 0,5-9 0,11-11 0,11-2 0,-28 25 0,1 0 0,-1 0 0,0-1 0,-1 1 0,1-1 0,-1 0 0,0 0 0,0 0 0,0 0 0,0 0 0,0-1 0,-1 1 0,0-1 0,0 0 0,2-9 0,-1-6 0,-1-1 0,-1 0 0,-2-33 0,0 41 0,0 1 0,-1-1 0,-1 1 0,0 0 0,-1 0 0,0 0 0,-7-14 0,5 17 0,0 0 0,0 1 0,-12-12 0,-9-14 0,24 30 0,-1 1 0,1-1 0,-1 0 0,1 1 0,-1 0 0,0 0 0,0 0 0,-1 0 0,1 1 0,0 0 0,-1-1 0,0 2 0,1-1 0,-1 0 0,0 1 0,0 0 0,-7-1 0,-35-11 0,42 10 0,0 0 0,1 0 0,-1-1 0,1 1 0,0-1 0,0 0 0,0-1 0,1 1 0,-1-1 0,1 1 0,-3-7 0,-13-16 0,6 13 0,-1 1 0,0 1 0,0 0 0,-1 1 0,0 0 0,-1 1 0,-1 1 0,1 1 0,-1 0 0,-1 1 0,-19-5 0,-18 3 0,43 8 0,0-1 0,1 0 0,-1-1 0,1 0 0,-14-6 0,-2-2 0,0 1 0,-1 1 0,-1 2 0,1 1 0,-1 0 0,-32 0 0,-180 4 0,121 4 0,73-3 0,27 0 0,0 0 0,0 2 0,1 0 0,-28 5 0,35-2 0,1 1 0,-1 0 0,1 0 0,-15 11 0,-10 4 0,7-5 0,0-2 0,-1-1 0,-59 16 0,84-27 0,1 0 0,0 1 0,0-1 0,1 1 0,-1 0 0,0 0 0,1 0 0,-1 1 0,1-1 0,-4 4 0,-29 34 0,12-12 0,10-14 0,1 0 0,0 1 0,1 1 0,1 0 0,-15 30 0,22-41 0,1 1 0,-1-1 0,0 0 0,-1 0 0,1 0 0,-1-1 0,0 1 0,-10 6 0,10-7 0,0-1 0,0 1 0,0 1 0,0-1 0,1 1 0,0 0 0,0 0 0,0 0 0,-4 7 0,-12 29 0,11-22 0,0 0 0,1 0 0,-7 24 0,11-30 0,-1 0 0,0 0 0,-1 0 0,-10 15 0,-13 30 0,27-53 0,0 1 0,0 0 0,1 0 0,0 0 0,0 0 0,0 0 0,0 0 0,1 0 0,1 12 0,-1-16 0,1 1 0,0-1 0,-1 0 0,1 0 0,0 1 0,0-1 0,0 0 0,0 0 0,1 0 0,-1 0 0,0 0 0,1-1 0,-1 1 0,1 0 0,0-1 0,0 1 0,-1-1 0,1 1 0,0-1 0,0 0 0,1 0 0,-1 0 0,0 0 0,0 0 0,0 0 0,1-1 0,-1 1 0,3 0 0,19 1 0,1 0 0,-1-1 0,46-5 0,-39 2 0,52 2 0,-81 0 0,0 0 0,0 0 0,0 1 0,1-1 0,-1 0 0,0 1 0,0 0 0,0-1 0,0 1 0,0 0 0,0 0 0,0 0 0,-1 0 0,1 1 0,0-1 0,0 0 0,-1 1 0,1-1 0,-1 1 0,1-1 0,-1 1 0,0 0 0,0 0 0,0 0 0,0-1 0,0 1 0,0 0 0,0 0 0,-1 0 0,1 1 0,0-1 0,-1 0 0,0 0 0,0 0 0,0 0 0,0 4 0,0-2 0,-1-1 0,1 0 0,-1 0 0,0 1 0,0-1 0,0 0 0,0 0 0,-1 0 0,1 0 0,-1 0 0,0 0 0,0-1 0,0 1 0,0 0 0,0-1 0,-1 0 0,1 1 0,-1-1 0,0 0 0,1 0 0,-1-1 0,0 1 0,-4 1 0,-7 1 0,1-1 0,0-1 0,-1 0 0,1 0 0,-1-2 0,0 0 0,1 0 0,-18-4 0,15 3 0,0-1 0,0 2 0,0 0 0,-1 1 0,-19 4 0,27-2 0,1 0 0,-1 0 0,1 1 0,-9 5 0,10-5 0,-1 0 0,1 0 0,-1-1 0,0 0 0,-9 2 0,4-2 0,13-3 0,0 0 0,0 0 0,0 0 0,0 0 0,0 0 0,0 0 0,0 0 0,0 0 0,0 0 0,0 0 0,0 0 0,0 0 0,0 0 0,0 0 0,1 0 0,-1 0 0,0 1 0,0-1 0,0 0 0,0 0 0,0 0 0,0 0 0,0 0 0,0 0 0,0 0 0,0 0 0,0 0 0,0 0 0,0 0 0,0 0 0,0 0 0,0 0 0,0 0 0,0 0 0,0 0 0,0 0 0,0 0 0,22 0 0,-10 0 0,9-2 0,0-1 0,39-10 0,-28 5 0,11-3 0,-28 6 0,1 1 0,0 1 0,21-2 0,-6 4 0,-1 1 0,53 6 0,-66-3 0,0 0 0,0 2 0,-1 0 0,0 1 0,0 0 0,21 12 0,-26-13 0,-1 0 0,1-1 0,0-1 0,0 0 0,20 3 0,-18-4 0,-1 1 0,1 0 0,-1 1 0,13 5 0,-3 1 0,1-1 0,0-1 0,0-2 0,0 0 0,33 3 0,0-4 0,65-2 0,235-4 0,-356 1 0,34 3 0,-33-3 0,0 0 0,0 0 0,-1 0 0,1 0 0,0 0 0,-1 1 0,1-1 0,0 0 0,-1 0 0,1 1 0,0-1 0,-1 0 0,1 1 0,-1-1 0,1 0 0,0 1 0,-1-1 0,1 1 0,-1-1 0,0 1 0,1-1 0,-1 1 0,1 0 0,-1-1 0,0 1 0,1-1 0,-1 1 0,0 0 0,0-1 0,1 1 0,-1 0 0,0-1 0,0 1 0,0 0 0,0-1 0,0 1 0,0 0 0,0 0 0,0-1 0,0 1 0,0 0 0,0-1 0,-1 2 0,0 0 0,0 0 0,-1-1 0,1 1 0,-1 0 0,1-1 0,-1 0 0,0 1 0,1-1 0,-1 0 0,0 0 0,0 0 0,0 0 0,0 0 0,0 0 0,0-1 0,0 1 0,0 0 0,0-1 0,-3 0 0,-47 5 0,45-5 0,-146-1 0,132-1 0,-1-1 0,1 0 0,1-2 0,-1 0 0,-23-10 0,-7 2 0,37 10 0,1 0 0,-24-9 0,34 11 0,1 0 0,-1-1 0,0 1 0,1-1 0,-1 1 0,1-1 0,0 0 0,-1 0 0,1 0 0,0 0 0,0 0 0,0-1 0,1 1 0,-1-1 0,0 1 0,1-1 0,-2-5 0,2 7 0,1 0 0,-1 0 0,1 0 0,0-1 0,0 1 0,-1 0 0,1 0 0,0-1 0,0 1 0,0 0 0,1 0 0,-1 0 0,0-1 0,0 1 0,1 0 0,-1 0 0,0 0 0,1-1 0,0 1 0,-1 0 0,2-2 0,0 2 0,-1-1 0,1 1 0,0-1 0,-1 1 0,1 0 0,0 0 0,0 0 0,0 0 0,0 0 0,0 0 0,3-1 0,5 0 0,1 0 0,-1 1 0,0-1 0,11 2 0,292 3 0,-309-3 0,0 0 0,0 0 0,0 0 0,1 1 0,-1 0 0,0 0 0,0 0 0,0 0 0,7 3 0,-8-2 0,-1 0 0,0 0 0,0-1 0,0 1 0,0 0 0,0 1 0,0-1 0,-1 0 0,1 0 0,-1 1 0,1-1 0,-1 1 0,0-1 0,0 1 0,1 4 0,-1-3 0,0-1 0,1 0 0,-1-1 0,1 1 0,-1 0 0,1 0 0,0-1 0,0 1 0,0-1 0,0 1 0,1-1 0,-1 0 0,1 0 0,-1 0 0,1 0 0,4 2 0,-3-2 0,2 0 0,-1 0 0,0 0 0,0-1 0,1 1 0,-1-2 0,0 1 0,1 0 0,7-1 0,-7 0 0,1 0 0,-1-1 0,0 0 0,1 0 0,-1 0 0,0-1 0,0 0 0,0 0 0,0 0 0,-1-1 0,1 0 0,-1 0 0,1 0 0,-1-1 0,0 0 0,0 0 0,8-9 0,3-12 0,-13 21 0,-1-1 0,1 0 0,0 1 0,0 0 0,1 0 0,-1 0 0,1 0 0,0 0 0,0 1 0,0 0 0,1 0 0,-1 0 0,6-3 0,11-3 0,-1 0 0,0-2 0,-1-1 0,0 0 0,-1-1 0,21-19 0,-33 27 0,-1 0 0,1 1 0,0 0 0,1 1 0,7-5 0,-7 5 0,-1 0 0,0 0 0,0-1 0,-1 0 0,1 0 0,6-6 0,6-9 0,1 0 0,28-37 0,-44 51 0,-1 0 0,1 1 0,-1-2 0,0 1 0,0 0 0,0 0 0,-1-1 0,1 1 0,-1-8 0,0-51 0,-2 54 0,0 0 0,1 0 0,0 0 0,1 1 0,0-1 0,1 0 0,0 0 0,0 1 0,5-14 0,11-11 0,-11 22 0,0-1 0,-1 0 0,-1 0 0,0 0 0,0-1 0,4-26 0,-7 23 0,-3 27 0,0 15 0,1 53 0,1-41 0,-1 0 0,-2-1 0,-8 39 0,-30 79 0,39-148 0,-1 0 0,0-1 0,-1 0 0,1 1 0,-1-1 0,0 0 0,0 0 0,0-1 0,-1 1 0,0-1 0,0 1 0,0-1 0,0-1 0,-1 1 0,1 0 0,-1-1 0,0 0 0,0 0 0,0-1 0,-1 1 0,1-1 0,-1 0 0,-10 2 0,-1-2 0,5-1 0,1 1 0,0 0 0,0 0 0,0 1 0,0 0 0,0 1 0,-15 8 0,13-4 0,-1-2 0,0 0 0,0 0 0,0-1 0,0-1 0,-1-1 0,1 0 0,-31 2 0,33-4 0,-1 1 0,0 0 0,0 0 0,1 1 0,-1 1 0,1 0 0,0 1 0,-18 9 0,13-4 0,0 1 0,1 1 0,0 1 0,-26 25 0,39-34 0,-1-1 0,1 0 0,-1-1 0,0 1 0,0-1 0,0 1 0,-1-1 0,1-1 0,-9 4 0,-43 5 0,18-4 0,0-1 0,-1-1 0,0-1 0,-43-4 0,-52 4 0,73 8 0,44-7 0,1-1 0,-18 2 0,-273-3 0,158-4 0,84 4 0,32 0 0,0-2 0,0-1 0,-32-6 0,60 6 0,0 0 0,0 0 0,0-1 0,1 1 0,-1-1 0,1 0 0,-1 0 0,1-1 0,0 1 0,-1-1 0,1 0 0,1 0 0,-1-1 0,0 1 0,1-1 0,0 0 0,-5-6 0,4 3 0,1-1 0,0 1 0,0 0 0,0-1 0,1 0 0,0 0 0,1 0 0,0 0 0,0 0 0,1-10 0,1-238 0,1 77 0,-3 90 0,3-100 0,1 174 0,1 0 0,0 0 0,1 0 0,0 1 0,1 0 0,16-26 0,-20 36 0,1 0 0,0 0 0,0 1 0,0-1 0,1 1 0,-1-1 0,1 1 0,0 0 0,0 1 0,0-1 0,0 1 0,1 0 0,-1-1 0,0 2 0,1-1 0,0 1 0,-1-1 0,7 0 0,2 0 0,1 1 0,-1 0 0,1 1 0,-1 0 0,19 4 0,-30-4 0,1 0 0,-1 1 0,1 0 0,0-1 0,-1 1 0,0 0 0,1 0 0,-1 1 0,1-1 0,-1 0 0,0 1 0,0-1 0,0 1 0,0 0 0,0 0 0,0 0 0,-1 0 0,1 0 0,0 0 0,-1 0 0,0 1 0,1-1 0,-1 0 0,0 1 0,0-1 0,0 1 0,-1-1 0,1 4 0,1 6 0,0 1 0,-1 0 0,-1 0 0,-2 20 0,1-15 0,-1 10 0,-2-1 0,-1 1 0,-1-1 0,-17 45 0,18-61 0,-1 0 0,-1 0 0,0-1 0,0 1 0,-1-1 0,0-1 0,-1 0 0,0 0 0,-12 9 0,7-6 0,1 0 0,0 1 0,-15 22 0,19-21 0,-24 31 0,31-43 0,0 0 0,0 0 0,0 0 0,0 0 0,0-1 0,0 1 0,0-1 0,-1 1 0,1-1 0,-1 0 0,1 0 0,-1 0 0,1 0 0,-1 0 0,0 0 0,-3-1 0,5 0 0,0 0 0,-1 0 0,1-1 0,0 1 0,0 0 0,-1-1 0,1 1 0,0-1 0,0 0 0,0 1 0,0-1 0,-1 0 0,1 0 0,0 0 0,0 1 0,1-1 0,-1 0 0,0 0 0,0-1 0,0 1 0,1 0 0,-1 0 0,0 0 0,1 0 0,-1-1 0,1 1 0,0 0 0,-1 0 0,1-1 0,0-2 0,-2-5 0,1 0 0,0-1 0,0-10 0,1 16 0,0-27 0,5-47 0,-4 66 0,2 0 0,0 0 0,0 0 0,1 0 0,0 1 0,11-20 0,63-95 0,-69 113 0,1 0 0,-1 1 0,2 1 0,0 0 0,0 0 0,17-11 0,4-6 0,-25 23 0,-1 1 0,0 0 0,1 0 0,0 1 0,0 0 0,0 0 0,1 1 0,-1 0 0,0 0 0,1 0 0,8 0 0,-4 0 0,-1 0 0,1-1 0,17-7 0,10-5 0,-30 12 0,0 0 0,-1 0 0,1-1 0,0-1 0,-1 1 0,0-1 0,11-9 0,-8 4 0,74-61 0,-77 67 0,1 0 0,-1 0 0,1 1 0,0 0 0,0 1 0,0 0 0,0 0 0,15 0 0,13-4 0,128-23 0,-129 24 0,-1 0 0,1 3 0,0 0 0,39 5 0,2-1 0,228-2 0,-280 2 0,1 0 0,44 12 0,-40-8 0,-24-4 0,-1-1 0,0 1 0,1 0 0,-1 0 0,0 1 0,0-1 0,-1 1 0,1 1 0,0-1 0,-1 0 0,0 1 0,5 5 0,-1 0 0,0 1 0,-1 0 0,0 1 0,7 13 0,-8-15 0,-1-1 0,1 0 0,1-1 0,-1 1 0,14 10 0,-13-12 0,0 1 0,0 0 0,0 1 0,-1 0 0,0 0 0,5 9 0,8 20 0,37 52 0,-20-48 0,-31-37 0,1 1 0,-1 1 0,-1-1 0,1 1 0,-1 0 0,0 0 0,0 0 0,0 0 0,-1 1 0,0-1 0,-1 1 0,1 0 0,2 12 0,-3 17 0,-2 69 0,-2-43 0,2-57 0,0 1 0,0 0 0,-1-1 0,1 1 0,-1-1 0,0 1 0,-1-1 0,1 0 0,-1 1 0,0-1 0,-1 0 0,1 0 0,-1 0 0,0 0 0,0-1 0,0 1 0,-1-1 0,0 0 0,0 0 0,0 0 0,0 0 0,0-1 0,-1 0 0,0 0 0,1 0 0,-11 4 0,-29 16 0,-67 44 0,15-6 0,85-54-76,-9 7 262,19-14-260,0 1 0,1-1 1,-1 1-1,0-1 0,0 1 0,1-1 1,-1 0-1,0 0 0,0 1 0,1-1 1,-1 0-1,0 0 0,0 0 0,0 0 1,0 0-1,1 0 0,-1 0 0,0 0 1,-1 0-1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21T22:29:46.006"/>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381867-7E02-4F66-B3D6-1D7997A10EBB}" type="datetimeFigureOut">
              <a:rPr lang="en-US" smtClean="0"/>
              <a:t>6/21/2026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288057-DDC9-43A2-803C-7B130B934DD0}" type="slidenum">
              <a:rPr lang="en-US" smtClean="0"/>
              <a:t>‹#›</a:t>
            </a:fld>
            <a:endParaRPr lang="en-US"/>
          </a:p>
        </p:txBody>
      </p:sp>
    </p:spTree>
    <p:extLst>
      <p:ext uri="{BB962C8B-B14F-4D97-AF65-F5344CB8AC3E}">
        <p14:creationId xmlns:p14="http://schemas.microsoft.com/office/powerpoint/2010/main" val="4199767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3DABF-96CA-DEDB-C7DD-FF765C170D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E24DB36-07C2-03D8-BDB1-E337346273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318C709-3D02-4D82-D863-930F2210C90B}"/>
              </a:ext>
            </a:extLst>
          </p:cNvPr>
          <p:cNvSpPr>
            <a:spLocks noGrp="1"/>
          </p:cNvSpPr>
          <p:nvPr>
            <p:ph type="dt" sz="half" idx="10"/>
          </p:nvPr>
        </p:nvSpPr>
        <p:spPr/>
        <p:txBody>
          <a:bodyPr/>
          <a:lstStyle/>
          <a:p>
            <a:fld id="{13591821-9141-4E12-A6DC-8B5E86F09EFB}" type="datetimeFigureOut">
              <a:rPr lang="en-US" smtClean="0"/>
              <a:t>6/21/2026</a:t>
            </a:fld>
            <a:endParaRPr lang="en-US"/>
          </a:p>
        </p:txBody>
      </p:sp>
      <p:sp>
        <p:nvSpPr>
          <p:cNvPr id="5" name="Footer Placeholder 4">
            <a:extLst>
              <a:ext uri="{FF2B5EF4-FFF2-40B4-BE49-F238E27FC236}">
                <a16:creationId xmlns:a16="http://schemas.microsoft.com/office/drawing/2014/main" id="{4B8F9357-21B6-E7F7-DB6C-B83728E135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38AA77-6654-5772-1209-67D295B07985}"/>
              </a:ext>
            </a:extLst>
          </p:cNvPr>
          <p:cNvSpPr>
            <a:spLocks noGrp="1"/>
          </p:cNvSpPr>
          <p:nvPr>
            <p:ph type="sldNum" sz="quarter" idx="12"/>
          </p:nvPr>
        </p:nvSpPr>
        <p:spPr/>
        <p:txBody>
          <a:bodyPr/>
          <a:lstStyle/>
          <a:p>
            <a:fld id="{62D2C2AA-5A6E-4CD3-9A60-7D71E7CD4818}" type="slidenum">
              <a:rPr lang="en-US" smtClean="0"/>
              <a:t>‹#›</a:t>
            </a:fld>
            <a:endParaRPr lang="en-US"/>
          </a:p>
        </p:txBody>
      </p:sp>
    </p:spTree>
    <p:extLst>
      <p:ext uri="{BB962C8B-B14F-4D97-AF65-F5344CB8AC3E}">
        <p14:creationId xmlns:p14="http://schemas.microsoft.com/office/powerpoint/2010/main" val="1449169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4E129-87B4-FAD4-D2B4-EF2E0E94324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1D6DC4C-BD76-0FE8-20F9-ACF60D1B6A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DAC9277-736D-AFB0-A42A-C7DE8ED6E4EE}"/>
              </a:ext>
            </a:extLst>
          </p:cNvPr>
          <p:cNvSpPr>
            <a:spLocks noGrp="1"/>
          </p:cNvSpPr>
          <p:nvPr>
            <p:ph type="dt" sz="half" idx="10"/>
          </p:nvPr>
        </p:nvSpPr>
        <p:spPr/>
        <p:txBody>
          <a:bodyPr/>
          <a:lstStyle/>
          <a:p>
            <a:fld id="{13591821-9141-4E12-A6DC-8B5E86F09EFB}" type="datetimeFigureOut">
              <a:rPr lang="en-US" smtClean="0"/>
              <a:t>6/21/2026</a:t>
            </a:fld>
            <a:endParaRPr lang="en-US"/>
          </a:p>
        </p:txBody>
      </p:sp>
      <p:sp>
        <p:nvSpPr>
          <p:cNvPr id="5" name="Footer Placeholder 4">
            <a:extLst>
              <a:ext uri="{FF2B5EF4-FFF2-40B4-BE49-F238E27FC236}">
                <a16:creationId xmlns:a16="http://schemas.microsoft.com/office/drawing/2014/main" id="{57FCE7E8-AAE0-BEC3-755E-7A55AA1F5E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8A14C-8C05-0D78-3F07-F2CF5E0138F6}"/>
              </a:ext>
            </a:extLst>
          </p:cNvPr>
          <p:cNvSpPr>
            <a:spLocks noGrp="1"/>
          </p:cNvSpPr>
          <p:nvPr>
            <p:ph type="sldNum" sz="quarter" idx="12"/>
          </p:nvPr>
        </p:nvSpPr>
        <p:spPr/>
        <p:txBody>
          <a:bodyPr/>
          <a:lstStyle/>
          <a:p>
            <a:fld id="{62D2C2AA-5A6E-4CD3-9A60-7D71E7CD4818}" type="slidenum">
              <a:rPr lang="en-US" smtClean="0"/>
              <a:t>‹#›</a:t>
            </a:fld>
            <a:endParaRPr lang="en-US"/>
          </a:p>
        </p:txBody>
      </p:sp>
    </p:spTree>
    <p:extLst>
      <p:ext uri="{BB962C8B-B14F-4D97-AF65-F5344CB8AC3E}">
        <p14:creationId xmlns:p14="http://schemas.microsoft.com/office/powerpoint/2010/main" val="2343931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AC7B2-BB47-3874-FB41-10C08ECDCF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636BAB7-C9BB-D1B4-1860-697C4104809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8AD0A4-11DD-2792-F1F6-6C43CA930B8C}"/>
              </a:ext>
            </a:extLst>
          </p:cNvPr>
          <p:cNvSpPr>
            <a:spLocks noGrp="1"/>
          </p:cNvSpPr>
          <p:nvPr>
            <p:ph type="dt" sz="half" idx="10"/>
          </p:nvPr>
        </p:nvSpPr>
        <p:spPr/>
        <p:txBody>
          <a:bodyPr/>
          <a:lstStyle/>
          <a:p>
            <a:fld id="{13591821-9141-4E12-A6DC-8B5E86F09EFB}" type="datetimeFigureOut">
              <a:rPr lang="en-US" smtClean="0"/>
              <a:t>6/21/2026</a:t>
            </a:fld>
            <a:endParaRPr lang="en-US"/>
          </a:p>
        </p:txBody>
      </p:sp>
      <p:sp>
        <p:nvSpPr>
          <p:cNvPr id="5" name="Footer Placeholder 4">
            <a:extLst>
              <a:ext uri="{FF2B5EF4-FFF2-40B4-BE49-F238E27FC236}">
                <a16:creationId xmlns:a16="http://schemas.microsoft.com/office/drawing/2014/main" id="{84BC2D77-CF29-3A56-F0A7-E3ADDA16D1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B0554B-9014-21CD-3CB9-DC6896F59C7E}"/>
              </a:ext>
            </a:extLst>
          </p:cNvPr>
          <p:cNvSpPr>
            <a:spLocks noGrp="1"/>
          </p:cNvSpPr>
          <p:nvPr>
            <p:ph type="sldNum" sz="quarter" idx="12"/>
          </p:nvPr>
        </p:nvSpPr>
        <p:spPr/>
        <p:txBody>
          <a:bodyPr/>
          <a:lstStyle/>
          <a:p>
            <a:fld id="{62D2C2AA-5A6E-4CD3-9A60-7D71E7CD4818}" type="slidenum">
              <a:rPr lang="en-US" smtClean="0"/>
              <a:t>‹#›</a:t>
            </a:fld>
            <a:endParaRPr lang="en-US"/>
          </a:p>
        </p:txBody>
      </p:sp>
    </p:spTree>
    <p:extLst>
      <p:ext uri="{BB962C8B-B14F-4D97-AF65-F5344CB8AC3E}">
        <p14:creationId xmlns:p14="http://schemas.microsoft.com/office/powerpoint/2010/main" val="1468472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7C088-1C87-46A5-14C6-985C470EF0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C6D4B54-CC5F-B41E-2443-209B4937C2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13BF32-3530-A6CC-F61A-54DBDD0FFB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4812DF4-92D9-80F5-0B71-15318F671057}"/>
              </a:ext>
            </a:extLst>
          </p:cNvPr>
          <p:cNvSpPr>
            <a:spLocks noGrp="1"/>
          </p:cNvSpPr>
          <p:nvPr>
            <p:ph type="dt" sz="half" idx="10"/>
          </p:nvPr>
        </p:nvSpPr>
        <p:spPr/>
        <p:txBody>
          <a:bodyPr/>
          <a:lstStyle/>
          <a:p>
            <a:fld id="{13591821-9141-4E12-A6DC-8B5E86F09EFB}" type="datetimeFigureOut">
              <a:rPr lang="en-US" smtClean="0"/>
              <a:t>6/21/2026</a:t>
            </a:fld>
            <a:endParaRPr lang="en-US"/>
          </a:p>
        </p:txBody>
      </p:sp>
      <p:sp>
        <p:nvSpPr>
          <p:cNvPr id="6" name="Footer Placeholder 5">
            <a:extLst>
              <a:ext uri="{FF2B5EF4-FFF2-40B4-BE49-F238E27FC236}">
                <a16:creationId xmlns:a16="http://schemas.microsoft.com/office/drawing/2014/main" id="{A62D1681-1E93-BCC3-594D-751E3A6C81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A1F2A8-E2C0-BBF7-FFFE-FB73E642BE56}"/>
              </a:ext>
            </a:extLst>
          </p:cNvPr>
          <p:cNvSpPr>
            <a:spLocks noGrp="1"/>
          </p:cNvSpPr>
          <p:nvPr>
            <p:ph type="sldNum" sz="quarter" idx="12"/>
          </p:nvPr>
        </p:nvSpPr>
        <p:spPr/>
        <p:txBody>
          <a:bodyPr/>
          <a:lstStyle/>
          <a:p>
            <a:fld id="{62D2C2AA-5A6E-4CD3-9A60-7D71E7CD4818}" type="slidenum">
              <a:rPr lang="en-US" smtClean="0"/>
              <a:t>‹#›</a:t>
            </a:fld>
            <a:endParaRPr lang="en-US"/>
          </a:p>
        </p:txBody>
      </p:sp>
    </p:spTree>
    <p:extLst>
      <p:ext uri="{BB962C8B-B14F-4D97-AF65-F5344CB8AC3E}">
        <p14:creationId xmlns:p14="http://schemas.microsoft.com/office/powerpoint/2010/main" val="395695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525D1-2BCB-9621-767B-CB67BCAA35C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C689A20-82F5-4607-3126-43978FB43B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C4ED77-282F-B89D-FD1D-EDAAE88192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C61C479-ED38-1F57-3232-323C5398BB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FD87E6B-02D5-CC84-40C0-CD045FEAF7A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E1DF973-6207-BCCB-4E72-EAF8FA4228D8}"/>
              </a:ext>
            </a:extLst>
          </p:cNvPr>
          <p:cNvSpPr>
            <a:spLocks noGrp="1"/>
          </p:cNvSpPr>
          <p:nvPr>
            <p:ph type="dt" sz="half" idx="10"/>
          </p:nvPr>
        </p:nvSpPr>
        <p:spPr/>
        <p:txBody>
          <a:bodyPr/>
          <a:lstStyle/>
          <a:p>
            <a:fld id="{13591821-9141-4E12-A6DC-8B5E86F09EFB}" type="datetimeFigureOut">
              <a:rPr lang="en-US" smtClean="0"/>
              <a:t>6/21/2026</a:t>
            </a:fld>
            <a:endParaRPr lang="en-US"/>
          </a:p>
        </p:txBody>
      </p:sp>
      <p:sp>
        <p:nvSpPr>
          <p:cNvPr id="8" name="Footer Placeholder 7">
            <a:extLst>
              <a:ext uri="{FF2B5EF4-FFF2-40B4-BE49-F238E27FC236}">
                <a16:creationId xmlns:a16="http://schemas.microsoft.com/office/drawing/2014/main" id="{F3C27608-612D-F8A3-C7E9-38BBE2FFE3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EB9CF7-B607-FB8D-26DD-48EC4F3E71DA}"/>
              </a:ext>
            </a:extLst>
          </p:cNvPr>
          <p:cNvSpPr>
            <a:spLocks noGrp="1"/>
          </p:cNvSpPr>
          <p:nvPr>
            <p:ph type="sldNum" sz="quarter" idx="12"/>
          </p:nvPr>
        </p:nvSpPr>
        <p:spPr/>
        <p:txBody>
          <a:bodyPr/>
          <a:lstStyle/>
          <a:p>
            <a:fld id="{62D2C2AA-5A6E-4CD3-9A60-7D71E7CD4818}" type="slidenum">
              <a:rPr lang="en-US" smtClean="0"/>
              <a:t>‹#›</a:t>
            </a:fld>
            <a:endParaRPr lang="en-US"/>
          </a:p>
        </p:txBody>
      </p:sp>
    </p:spTree>
    <p:extLst>
      <p:ext uri="{BB962C8B-B14F-4D97-AF65-F5344CB8AC3E}">
        <p14:creationId xmlns:p14="http://schemas.microsoft.com/office/powerpoint/2010/main" val="605051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DD17E-50C4-C7EF-7E61-67A35881FA9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166F04E-CCFE-AD21-B6AD-122055298753}"/>
              </a:ext>
            </a:extLst>
          </p:cNvPr>
          <p:cNvSpPr>
            <a:spLocks noGrp="1"/>
          </p:cNvSpPr>
          <p:nvPr>
            <p:ph type="dt" sz="half" idx="10"/>
          </p:nvPr>
        </p:nvSpPr>
        <p:spPr/>
        <p:txBody>
          <a:bodyPr/>
          <a:lstStyle/>
          <a:p>
            <a:fld id="{13591821-9141-4E12-A6DC-8B5E86F09EFB}" type="datetimeFigureOut">
              <a:rPr lang="en-US" smtClean="0"/>
              <a:t>6/21/2026</a:t>
            </a:fld>
            <a:endParaRPr lang="en-US"/>
          </a:p>
        </p:txBody>
      </p:sp>
      <p:sp>
        <p:nvSpPr>
          <p:cNvPr id="4" name="Footer Placeholder 3">
            <a:extLst>
              <a:ext uri="{FF2B5EF4-FFF2-40B4-BE49-F238E27FC236}">
                <a16:creationId xmlns:a16="http://schemas.microsoft.com/office/drawing/2014/main" id="{88BC8074-8D4D-AE2F-D59D-6071F3B4BD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3CCD39D-3577-7979-1205-47096C98F74B}"/>
              </a:ext>
            </a:extLst>
          </p:cNvPr>
          <p:cNvSpPr>
            <a:spLocks noGrp="1"/>
          </p:cNvSpPr>
          <p:nvPr>
            <p:ph type="sldNum" sz="quarter" idx="12"/>
          </p:nvPr>
        </p:nvSpPr>
        <p:spPr/>
        <p:txBody>
          <a:bodyPr/>
          <a:lstStyle/>
          <a:p>
            <a:fld id="{62D2C2AA-5A6E-4CD3-9A60-7D71E7CD4818}" type="slidenum">
              <a:rPr lang="en-US" smtClean="0"/>
              <a:t>‹#›</a:t>
            </a:fld>
            <a:endParaRPr lang="en-US"/>
          </a:p>
        </p:txBody>
      </p:sp>
    </p:spTree>
    <p:extLst>
      <p:ext uri="{BB962C8B-B14F-4D97-AF65-F5344CB8AC3E}">
        <p14:creationId xmlns:p14="http://schemas.microsoft.com/office/powerpoint/2010/main" val="4079618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0006F0-5622-FCEB-448F-0D0018E373BE}"/>
              </a:ext>
            </a:extLst>
          </p:cNvPr>
          <p:cNvSpPr>
            <a:spLocks noGrp="1"/>
          </p:cNvSpPr>
          <p:nvPr>
            <p:ph type="dt" sz="half" idx="10"/>
          </p:nvPr>
        </p:nvSpPr>
        <p:spPr/>
        <p:txBody>
          <a:bodyPr/>
          <a:lstStyle/>
          <a:p>
            <a:fld id="{13591821-9141-4E12-A6DC-8B5E86F09EFB}" type="datetimeFigureOut">
              <a:rPr lang="en-US" smtClean="0"/>
              <a:t>6/21/2026</a:t>
            </a:fld>
            <a:endParaRPr lang="en-US"/>
          </a:p>
        </p:txBody>
      </p:sp>
      <p:sp>
        <p:nvSpPr>
          <p:cNvPr id="3" name="Footer Placeholder 2">
            <a:extLst>
              <a:ext uri="{FF2B5EF4-FFF2-40B4-BE49-F238E27FC236}">
                <a16:creationId xmlns:a16="http://schemas.microsoft.com/office/drawing/2014/main" id="{F95B7CD2-BFD3-01D0-1E3A-A04E85316E0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5C9E181-E1AC-26A0-A0CD-0E53B67C697A}"/>
              </a:ext>
            </a:extLst>
          </p:cNvPr>
          <p:cNvSpPr>
            <a:spLocks noGrp="1"/>
          </p:cNvSpPr>
          <p:nvPr>
            <p:ph type="sldNum" sz="quarter" idx="12"/>
          </p:nvPr>
        </p:nvSpPr>
        <p:spPr/>
        <p:txBody>
          <a:bodyPr/>
          <a:lstStyle/>
          <a:p>
            <a:fld id="{62D2C2AA-5A6E-4CD3-9A60-7D71E7CD4818}" type="slidenum">
              <a:rPr lang="en-US" smtClean="0"/>
              <a:t>‹#›</a:t>
            </a:fld>
            <a:endParaRPr lang="en-US"/>
          </a:p>
        </p:txBody>
      </p:sp>
    </p:spTree>
    <p:extLst>
      <p:ext uri="{BB962C8B-B14F-4D97-AF65-F5344CB8AC3E}">
        <p14:creationId xmlns:p14="http://schemas.microsoft.com/office/powerpoint/2010/main" val="1080725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42B80-F3B1-29E0-B5F1-38F67FF463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BF5189F-A0F9-BFAC-5228-DF4CB3841B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F37AA45-B5A4-F020-6360-E402615938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F4678E-3CC2-BD38-10E5-619B452D7AEE}"/>
              </a:ext>
            </a:extLst>
          </p:cNvPr>
          <p:cNvSpPr>
            <a:spLocks noGrp="1"/>
          </p:cNvSpPr>
          <p:nvPr>
            <p:ph type="dt" sz="half" idx="10"/>
          </p:nvPr>
        </p:nvSpPr>
        <p:spPr/>
        <p:txBody>
          <a:bodyPr/>
          <a:lstStyle/>
          <a:p>
            <a:fld id="{13591821-9141-4E12-A6DC-8B5E86F09EFB}" type="datetimeFigureOut">
              <a:rPr lang="en-US" smtClean="0"/>
              <a:t>6/21/2026</a:t>
            </a:fld>
            <a:endParaRPr lang="en-US"/>
          </a:p>
        </p:txBody>
      </p:sp>
      <p:sp>
        <p:nvSpPr>
          <p:cNvPr id="6" name="Footer Placeholder 5">
            <a:extLst>
              <a:ext uri="{FF2B5EF4-FFF2-40B4-BE49-F238E27FC236}">
                <a16:creationId xmlns:a16="http://schemas.microsoft.com/office/drawing/2014/main" id="{FDB11B40-BEAB-6D49-253F-BDA3102E45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F8E81A-FA48-4F13-3B78-24194A23CBC6}"/>
              </a:ext>
            </a:extLst>
          </p:cNvPr>
          <p:cNvSpPr>
            <a:spLocks noGrp="1"/>
          </p:cNvSpPr>
          <p:nvPr>
            <p:ph type="sldNum" sz="quarter" idx="12"/>
          </p:nvPr>
        </p:nvSpPr>
        <p:spPr/>
        <p:txBody>
          <a:bodyPr/>
          <a:lstStyle/>
          <a:p>
            <a:fld id="{62D2C2AA-5A6E-4CD3-9A60-7D71E7CD4818}" type="slidenum">
              <a:rPr lang="en-US" smtClean="0"/>
              <a:t>‹#›</a:t>
            </a:fld>
            <a:endParaRPr lang="en-US"/>
          </a:p>
        </p:txBody>
      </p:sp>
    </p:spTree>
    <p:extLst>
      <p:ext uri="{BB962C8B-B14F-4D97-AF65-F5344CB8AC3E}">
        <p14:creationId xmlns:p14="http://schemas.microsoft.com/office/powerpoint/2010/main" val="829634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A61DE-2FCA-5AB6-CE7C-469B7BC96C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38E21A3-3719-E31E-2555-1388CD8168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3AAC07B-D9DE-6050-6589-39AB703226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422008-72B2-98DA-9CEA-1BF418361F8C}"/>
              </a:ext>
            </a:extLst>
          </p:cNvPr>
          <p:cNvSpPr>
            <a:spLocks noGrp="1"/>
          </p:cNvSpPr>
          <p:nvPr>
            <p:ph type="dt" sz="half" idx="10"/>
          </p:nvPr>
        </p:nvSpPr>
        <p:spPr/>
        <p:txBody>
          <a:bodyPr/>
          <a:lstStyle/>
          <a:p>
            <a:fld id="{13591821-9141-4E12-A6DC-8B5E86F09EFB}" type="datetimeFigureOut">
              <a:rPr lang="en-US" smtClean="0"/>
              <a:t>6/21/2026</a:t>
            </a:fld>
            <a:endParaRPr lang="en-US"/>
          </a:p>
        </p:txBody>
      </p:sp>
      <p:sp>
        <p:nvSpPr>
          <p:cNvPr id="6" name="Footer Placeholder 5">
            <a:extLst>
              <a:ext uri="{FF2B5EF4-FFF2-40B4-BE49-F238E27FC236}">
                <a16:creationId xmlns:a16="http://schemas.microsoft.com/office/drawing/2014/main" id="{FCB63EA9-CE12-7DAB-1E7E-F28BB533BE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5F2C2B-5F46-5D3A-2919-C2F610E2E8F5}"/>
              </a:ext>
            </a:extLst>
          </p:cNvPr>
          <p:cNvSpPr>
            <a:spLocks noGrp="1"/>
          </p:cNvSpPr>
          <p:nvPr>
            <p:ph type="sldNum" sz="quarter" idx="12"/>
          </p:nvPr>
        </p:nvSpPr>
        <p:spPr/>
        <p:txBody>
          <a:bodyPr/>
          <a:lstStyle/>
          <a:p>
            <a:fld id="{62D2C2AA-5A6E-4CD3-9A60-7D71E7CD4818}" type="slidenum">
              <a:rPr lang="en-US" smtClean="0"/>
              <a:t>‹#›</a:t>
            </a:fld>
            <a:endParaRPr lang="en-US"/>
          </a:p>
        </p:txBody>
      </p:sp>
    </p:spTree>
    <p:extLst>
      <p:ext uri="{BB962C8B-B14F-4D97-AF65-F5344CB8AC3E}">
        <p14:creationId xmlns:p14="http://schemas.microsoft.com/office/powerpoint/2010/main" val="1237341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5619F-73C4-D44F-85BA-475F9E9B7F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46E5F4-A206-D5E2-7328-3063D53398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2ACD9D-D8B0-E13B-C33C-A2E64DE8992E}"/>
              </a:ext>
            </a:extLst>
          </p:cNvPr>
          <p:cNvSpPr>
            <a:spLocks noGrp="1"/>
          </p:cNvSpPr>
          <p:nvPr>
            <p:ph type="dt" sz="half" idx="10"/>
          </p:nvPr>
        </p:nvSpPr>
        <p:spPr/>
        <p:txBody>
          <a:bodyPr/>
          <a:lstStyle/>
          <a:p>
            <a:fld id="{13591821-9141-4E12-A6DC-8B5E86F09EFB}" type="datetimeFigureOut">
              <a:rPr lang="en-US" smtClean="0"/>
              <a:t>6/21/2026</a:t>
            </a:fld>
            <a:endParaRPr lang="en-US"/>
          </a:p>
        </p:txBody>
      </p:sp>
      <p:sp>
        <p:nvSpPr>
          <p:cNvPr id="5" name="Footer Placeholder 4">
            <a:extLst>
              <a:ext uri="{FF2B5EF4-FFF2-40B4-BE49-F238E27FC236}">
                <a16:creationId xmlns:a16="http://schemas.microsoft.com/office/drawing/2014/main" id="{E6B6B711-F60C-697A-12BA-DE5087C833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0234CE-CE40-251B-BA51-7A603DC4612E}"/>
              </a:ext>
            </a:extLst>
          </p:cNvPr>
          <p:cNvSpPr>
            <a:spLocks noGrp="1"/>
          </p:cNvSpPr>
          <p:nvPr>
            <p:ph type="sldNum" sz="quarter" idx="12"/>
          </p:nvPr>
        </p:nvSpPr>
        <p:spPr/>
        <p:txBody>
          <a:bodyPr/>
          <a:lstStyle/>
          <a:p>
            <a:fld id="{62D2C2AA-5A6E-4CD3-9A60-7D71E7CD4818}" type="slidenum">
              <a:rPr lang="en-US" smtClean="0"/>
              <a:t>‹#›</a:t>
            </a:fld>
            <a:endParaRPr lang="en-US"/>
          </a:p>
        </p:txBody>
      </p:sp>
    </p:spTree>
    <p:extLst>
      <p:ext uri="{BB962C8B-B14F-4D97-AF65-F5344CB8AC3E}">
        <p14:creationId xmlns:p14="http://schemas.microsoft.com/office/powerpoint/2010/main" val="2542605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ED30AB-FBEA-00CA-8A95-EB2AAE87CB5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B12C273-2A34-2583-EDD2-055B4D80516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F1402B-1877-B975-9FF6-322EBBBD7921}"/>
              </a:ext>
            </a:extLst>
          </p:cNvPr>
          <p:cNvSpPr>
            <a:spLocks noGrp="1"/>
          </p:cNvSpPr>
          <p:nvPr>
            <p:ph type="dt" sz="half" idx="10"/>
          </p:nvPr>
        </p:nvSpPr>
        <p:spPr/>
        <p:txBody>
          <a:bodyPr/>
          <a:lstStyle/>
          <a:p>
            <a:fld id="{13591821-9141-4E12-A6DC-8B5E86F09EFB}" type="datetimeFigureOut">
              <a:rPr lang="en-US" smtClean="0"/>
              <a:t>6/21/2026</a:t>
            </a:fld>
            <a:endParaRPr lang="en-US"/>
          </a:p>
        </p:txBody>
      </p:sp>
      <p:sp>
        <p:nvSpPr>
          <p:cNvPr id="5" name="Footer Placeholder 4">
            <a:extLst>
              <a:ext uri="{FF2B5EF4-FFF2-40B4-BE49-F238E27FC236}">
                <a16:creationId xmlns:a16="http://schemas.microsoft.com/office/drawing/2014/main" id="{BCC65670-2677-53FB-883D-DC003C5AE8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F74997-6A4B-19DF-8C5F-EE1E9E191B55}"/>
              </a:ext>
            </a:extLst>
          </p:cNvPr>
          <p:cNvSpPr>
            <a:spLocks noGrp="1"/>
          </p:cNvSpPr>
          <p:nvPr>
            <p:ph type="sldNum" sz="quarter" idx="12"/>
          </p:nvPr>
        </p:nvSpPr>
        <p:spPr/>
        <p:txBody>
          <a:bodyPr/>
          <a:lstStyle/>
          <a:p>
            <a:fld id="{62D2C2AA-5A6E-4CD3-9A60-7D71E7CD4818}" type="slidenum">
              <a:rPr lang="en-US" smtClean="0"/>
              <a:t>‹#›</a:t>
            </a:fld>
            <a:endParaRPr lang="en-US"/>
          </a:p>
        </p:txBody>
      </p:sp>
    </p:spTree>
    <p:extLst>
      <p:ext uri="{BB962C8B-B14F-4D97-AF65-F5344CB8AC3E}">
        <p14:creationId xmlns:p14="http://schemas.microsoft.com/office/powerpoint/2010/main" val="517119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D04693-27A3-EED1-6B6C-F23C951129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459A800-F0CA-BA15-A9FF-8CC6B27CDF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8E4976-6207-4F9B-FBA2-93E82BEE0A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3591821-9141-4E12-A6DC-8B5E86F09EFB}" type="datetimeFigureOut">
              <a:rPr lang="en-US" smtClean="0"/>
              <a:t>6/21/2026</a:t>
            </a:fld>
            <a:endParaRPr lang="en-US"/>
          </a:p>
        </p:txBody>
      </p:sp>
      <p:sp>
        <p:nvSpPr>
          <p:cNvPr id="5" name="Footer Placeholder 4">
            <a:extLst>
              <a:ext uri="{FF2B5EF4-FFF2-40B4-BE49-F238E27FC236}">
                <a16:creationId xmlns:a16="http://schemas.microsoft.com/office/drawing/2014/main" id="{239BA8A6-4E46-9D8B-8F0C-E3AE04FF11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489EF39-B3AC-527A-FFA4-70C75FBCB6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2D2C2AA-5A6E-4CD3-9A60-7D71E7CD4818}" type="slidenum">
              <a:rPr lang="en-US" smtClean="0"/>
              <a:t>‹#›</a:t>
            </a:fld>
            <a:endParaRPr lang="en-US"/>
          </a:p>
        </p:txBody>
      </p:sp>
    </p:spTree>
    <p:extLst>
      <p:ext uri="{BB962C8B-B14F-4D97-AF65-F5344CB8AC3E}">
        <p14:creationId xmlns:p14="http://schemas.microsoft.com/office/powerpoint/2010/main" val="2256510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customXml" Target="../ink/ink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7.xml"/><Relationship Id="rId4" Type="http://schemas.openxmlformats.org/officeDocument/2006/relationships/image" Target="../media/image24.jpg"/></Relationships>
</file>

<file path=ppt/slides/_rels/slide1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7.xml"/><Relationship Id="rId4" Type="http://schemas.openxmlformats.org/officeDocument/2006/relationships/image" Target="../media/image27.JPG"/></Relationships>
</file>

<file path=ppt/slides/_rels/slide19.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34.png"/><Relationship Id="rId3" Type="http://schemas.microsoft.com/office/2007/relationships/media" Target="../media/media3.MP4"/><Relationship Id="rId7"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video" Target="../media/media4.MP4"/><Relationship Id="rId5" Type="http://schemas.microsoft.com/office/2007/relationships/media" Target="../media/media4.MP4"/><Relationship Id="rId10" Type="http://schemas.openxmlformats.org/officeDocument/2006/relationships/image" Target="../media/image36.png"/><Relationship Id="rId4" Type="http://schemas.openxmlformats.org/officeDocument/2006/relationships/video" Target="../media/media3.MP4"/><Relationship Id="rId9" Type="http://schemas.openxmlformats.org/officeDocument/2006/relationships/image" Target="../media/image35.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39.png"/><Relationship Id="rId5" Type="http://schemas.openxmlformats.org/officeDocument/2006/relationships/image" Target="../media/image38.JPG"/><Relationship Id="rId4" Type="http://schemas.openxmlformats.org/officeDocument/2006/relationships/image" Target="../media/image37.JPG"/></Relationships>
</file>

<file path=ppt/slides/_rels/slide25.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JPG"/><Relationship Id="rId1" Type="http://schemas.openxmlformats.org/officeDocument/2006/relationships/slideLayout" Target="../slideLayouts/slideLayout7.xml"/><Relationship Id="rId4" Type="http://schemas.openxmlformats.org/officeDocument/2006/relationships/image" Target="../media/image42.JPG"/></Relationships>
</file>

<file path=ppt/slides/_rels/slide26.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JPG"/><Relationship Id="rId1" Type="http://schemas.openxmlformats.org/officeDocument/2006/relationships/slideLayout" Target="../slideLayouts/slideLayout7.xml"/><Relationship Id="rId5" Type="http://schemas.openxmlformats.org/officeDocument/2006/relationships/image" Target="../media/image46.jpg"/><Relationship Id="rId4" Type="http://schemas.openxmlformats.org/officeDocument/2006/relationships/image" Target="../media/image45.jpg"/></Relationships>
</file>

<file path=ppt/slides/_rels/slide27.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7.PNG"/><Relationship Id="rId1" Type="http://schemas.openxmlformats.org/officeDocument/2006/relationships/slideLayout" Target="../slideLayouts/slideLayout7.xml"/><Relationship Id="rId4" Type="http://schemas.openxmlformats.org/officeDocument/2006/relationships/image" Target="../media/image49.JPG"/></Relationships>
</file>

<file path=ppt/slides/_rels/slide28.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50.JPG"/><Relationship Id="rId1" Type="http://schemas.openxmlformats.org/officeDocument/2006/relationships/slideLayout" Target="../slideLayouts/slideLayout7.xml"/><Relationship Id="rId4" Type="http://schemas.openxmlformats.org/officeDocument/2006/relationships/image" Target="../media/image52.JPG"/></Relationships>
</file>

<file path=ppt/slides/_rels/slide29.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53.JPG"/><Relationship Id="rId1" Type="http://schemas.openxmlformats.org/officeDocument/2006/relationships/slideLayout" Target="../slideLayouts/slideLayout7.xml"/><Relationship Id="rId4" Type="http://schemas.openxmlformats.org/officeDocument/2006/relationships/image" Target="../media/image55.JPG"/></Relationships>
</file>

<file path=ppt/slides/_rels/slide30.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g"/><Relationship Id="rId1" Type="http://schemas.openxmlformats.org/officeDocument/2006/relationships/slideLayout" Target="../slideLayouts/slideLayout7.xml"/><Relationship Id="rId5" Type="http://schemas.openxmlformats.org/officeDocument/2006/relationships/image" Target="../media/image58.jpg"/><Relationship Id="rId4" Type="http://schemas.openxmlformats.org/officeDocument/2006/relationships/image" Target="../media/image48.jpg"/></Relationships>
</file>

<file path=ppt/slides/_rels/slide31.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image" Target="../media/image59.JPG"/><Relationship Id="rId1" Type="http://schemas.openxmlformats.org/officeDocument/2006/relationships/slideLayout" Target="../slideLayouts/slideLayout7.xml"/><Relationship Id="rId4" Type="http://schemas.openxmlformats.org/officeDocument/2006/relationships/image" Target="../media/image61.JPG"/></Relationships>
</file>

<file path=ppt/slides/_rels/slide32.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image" Target="../media/image62.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64.png"/></Relationships>
</file>

<file path=ppt/slides/_rels/slide34.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66.png"/></Relationships>
</file>

<file path=ppt/slides/_rels/slide36.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image" Target="../media/image69.JP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2.JPG"/><Relationship Id="rId7" Type="http://schemas.openxmlformats.org/officeDocument/2006/relationships/image" Target="../media/image76.JPG"/><Relationship Id="rId2" Type="http://schemas.openxmlformats.org/officeDocument/2006/relationships/image" Target="../media/image71.JPG"/><Relationship Id="rId1" Type="http://schemas.openxmlformats.org/officeDocument/2006/relationships/slideLayout" Target="../slideLayouts/slideLayout7.xml"/><Relationship Id="rId6" Type="http://schemas.openxmlformats.org/officeDocument/2006/relationships/image" Target="../media/image75.JPG"/><Relationship Id="rId5" Type="http://schemas.openxmlformats.org/officeDocument/2006/relationships/image" Target="../media/image74.JPG"/><Relationship Id="rId4" Type="http://schemas.openxmlformats.org/officeDocument/2006/relationships/image" Target="../media/image73.JPG"/></Relationships>
</file>

<file path=ppt/slides/_rels/slide39.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image" Target="../media/image77.JPG"/><Relationship Id="rId1" Type="http://schemas.openxmlformats.org/officeDocument/2006/relationships/slideLayout" Target="../slideLayouts/slideLayout7.xml"/><Relationship Id="rId4" Type="http://schemas.openxmlformats.org/officeDocument/2006/relationships/image" Target="../media/image79.JPG"/></Relationships>
</file>

<file path=ppt/slides/_rels/slide40.xml.rels><?xml version="1.0" encoding="UTF-8" standalone="yes"?>
<Relationships xmlns="http://schemas.openxmlformats.org/package/2006/relationships"><Relationship Id="rId3" Type="http://schemas.openxmlformats.org/officeDocument/2006/relationships/image" Target="../media/image81.JPG"/><Relationship Id="rId2" Type="http://schemas.openxmlformats.org/officeDocument/2006/relationships/image" Target="../media/image80.JP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83.jpg"/><Relationship Id="rId2" Type="http://schemas.openxmlformats.org/officeDocument/2006/relationships/image" Target="../media/image82.jpg"/><Relationship Id="rId1" Type="http://schemas.openxmlformats.org/officeDocument/2006/relationships/slideLayout" Target="../slideLayouts/slideLayout7.xml"/><Relationship Id="rId4" Type="http://schemas.openxmlformats.org/officeDocument/2006/relationships/image" Target="../media/image84.jpg"/></Relationships>
</file>

<file path=ppt/slides/_rels/slide42.xml.rels><?xml version="1.0" encoding="UTF-8" standalone="yes"?>
<Relationships xmlns="http://schemas.openxmlformats.org/package/2006/relationships"><Relationship Id="rId2" Type="http://schemas.openxmlformats.org/officeDocument/2006/relationships/image" Target="../media/image85.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87.jpg"/><Relationship Id="rId2" Type="http://schemas.openxmlformats.org/officeDocument/2006/relationships/image" Target="../media/image86.jpg"/><Relationship Id="rId1" Type="http://schemas.openxmlformats.org/officeDocument/2006/relationships/slideLayout" Target="../slideLayouts/slideLayout7.xml"/><Relationship Id="rId6" Type="http://schemas.openxmlformats.org/officeDocument/2006/relationships/image" Target="../media/image90.jpg"/><Relationship Id="rId5" Type="http://schemas.openxmlformats.org/officeDocument/2006/relationships/image" Target="../media/image89.jpg"/><Relationship Id="rId4" Type="http://schemas.openxmlformats.org/officeDocument/2006/relationships/image" Target="../media/image88.jpg"/></Relationships>
</file>

<file path=ppt/slides/_rels/slide45.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image" Target="../media/image91.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94.jpg"/><Relationship Id="rId2" Type="http://schemas.openxmlformats.org/officeDocument/2006/relationships/image" Target="../media/image93.jpg"/><Relationship Id="rId1" Type="http://schemas.openxmlformats.org/officeDocument/2006/relationships/slideLayout" Target="../slideLayouts/slideLayout7.xml"/><Relationship Id="rId4" Type="http://schemas.openxmlformats.org/officeDocument/2006/relationships/image" Target="../media/image95.jpg"/></Relationships>
</file>

<file path=ppt/slides/_rels/slide47.xml.rels><?xml version="1.0" encoding="UTF-8" standalone="yes"?>
<Relationships xmlns="http://schemas.openxmlformats.org/package/2006/relationships"><Relationship Id="rId3" Type="http://schemas.openxmlformats.org/officeDocument/2006/relationships/image" Target="../media/image97.jpg"/><Relationship Id="rId2" Type="http://schemas.openxmlformats.org/officeDocument/2006/relationships/image" Target="../media/image96.jpeg"/><Relationship Id="rId1" Type="http://schemas.openxmlformats.org/officeDocument/2006/relationships/slideLayout" Target="../slideLayouts/slideLayout7.xml"/><Relationship Id="rId4" Type="http://schemas.openxmlformats.org/officeDocument/2006/relationships/image" Target="../media/image98.jpg"/></Relationships>
</file>

<file path=ppt/slides/_rels/slide48.xml.rels><?xml version="1.0" encoding="UTF-8" standalone="yes"?>
<Relationships xmlns="http://schemas.openxmlformats.org/package/2006/relationships"><Relationship Id="rId3" Type="http://schemas.openxmlformats.org/officeDocument/2006/relationships/image" Target="../media/image100.jpg"/><Relationship Id="rId2" Type="http://schemas.openxmlformats.org/officeDocument/2006/relationships/image" Target="../media/image99.jpg"/><Relationship Id="rId1" Type="http://schemas.openxmlformats.org/officeDocument/2006/relationships/slideLayout" Target="../slideLayouts/slideLayout7.xml"/><Relationship Id="rId5" Type="http://schemas.openxmlformats.org/officeDocument/2006/relationships/image" Target="../media/image102.jpg"/><Relationship Id="rId4" Type="http://schemas.openxmlformats.org/officeDocument/2006/relationships/image" Target="../media/image101.jpg"/></Relationships>
</file>

<file path=ppt/slides/_rels/slide49.xml.rels><?xml version="1.0" encoding="UTF-8" standalone="yes"?>
<Relationships xmlns="http://schemas.openxmlformats.org/package/2006/relationships"><Relationship Id="rId2" Type="http://schemas.openxmlformats.org/officeDocument/2006/relationships/image" Target="../media/image103.jp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04.png"/></Relationships>
</file>

<file path=ppt/slides/_rels/slide51.xml.rels><?xml version="1.0" encoding="UTF-8" standalone="yes"?>
<Relationships xmlns="http://schemas.openxmlformats.org/package/2006/relationships"><Relationship Id="rId3" Type="http://schemas.microsoft.com/office/2007/relationships/media" Target="../media/media10.mp4"/><Relationship Id="rId7" Type="http://schemas.openxmlformats.org/officeDocument/2006/relationships/image" Target="../media/image106.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05.png"/><Relationship Id="rId5" Type="http://schemas.openxmlformats.org/officeDocument/2006/relationships/slideLayout" Target="../slideLayouts/slideLayout7.xml"/><Relationship Id="rId4" Type="http://schemas.openxmlformats.org/officeDocument/2006/relationships/video" Target="../media/media10.mp4"/></Relationships>
</file>

<file path=ppt/slides/_rels/slide52.xml.rels><?xml version="1.0" encoding="UTF-8" standalone="yes"?>
<Relationships xmlns="http://schemas.openxmlformats.org/package/2006/relationships"><Relationship Id="rId3" Type="http://schemas.openxmlformats.org/officeDocument/2006/relationships/image" Target="../media/image108.jpg"/><Relationship Id="rId2" Type="http://schemas.openxmlformats.org/officeDocument/2006/relationships/image" Target="../media/image107.jp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4.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111.JPG"/><Relationship Id="rId2" Type="http://schemas.openxmlformats.org/officeDocument/2006/relationships/image" Target="../media/image110.JPG"/><Relationship Id="rId1" Type="http://schemas.openxmlformats.org/officeDocument/2006/relationships/slideLayout" Target="../slideLayouts/slideLayout7.xml"/><Relationship Id="rId4" Type="http://schemas.openxmlformats.org/officeDocument/2006/relationships/image" Target="../media/image112.JPG"/></Relationships>
</file>

<file path=ppt/slides/_rels/slide56.xml.rels><?xml version="1.0" encoding="UTF-8" standalone="yes"?>
<Relationships xmlns="http://schemas.openxmlformats.org/package/2006/relationships"><Relationship Id="rId3" Type="http://schemas.openxmlformats.org/officeDocument/2006/relationships/image" Target="../media/image114.JPG"/><Relationship Id="rId2" Type="http://schemas.openxmlformats.org/officeDocument/2006/relationships/image" Target="../media/image113.JPG"/><Relationship Id="rId1" Type="http://schemas.openxmlformats.org/officeDocument/2006/relationships/slideLayout" Target="../slideLayouts/slideLayout7.xml"/><Relationship Id="rId4" Type="http://schemas.openxmlformats.org/officeDocument/2006/relationships/image" Target="../media/image115.JPG"/></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116.JP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118.JPG"/><Relationship Id="rId2" Type="http://schemas.openxmlformats.org/officeDocument/2006/relationships/image" Target="../media/image117.JP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119.png"/></Relationships>
</file>

<file path=ppt/slides/_rels/slide63.xml.rels><?xml version="1.0" encoding="UTF-8" standalone="yes"?>
<Relationships xmlns="http://schemas.openxmlformats.org/package/2006/relationships"><Relationship Id="rId3" Type="http://schemas.openxmlformats.org/officeDocument/2006/relationships/image" Target="../media/image121.JPG"/><Relationship Id="rId2" Type="http://schemas.openxmlformats.org/officeDocument/2006/relationships/image" Target="../media/image120.JP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23.JPG"/><Relationship Id="rId2" Type="http://schemas.openxmlformats.org/officeDocument/2006/relationships/image" Target="../media/image122.JPG"/><Relationship Id="rId1" Type="http://schemas.openxmlformats.org/officeDocument/2006/relationships/slideLayout" Target="../slideLayouts/slideLayout7.xml"/><Relationship Id="rId6" Type="http://schemas.openxmlformats.org/officeDocument/2006/relationships/image" Target="../media/image126.JPG"/><Relationship Id="rId5" Type="http://schemas.openxmlformats.org/officeDocument/2006/relationships/image" Target="../media/image125.JPG"/><Relationship Id="rId4" Type="http://schemas.openxmlformats.org/officeDocument/2006/relationships/image" Target="../media/image124.JP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127.JP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microsoft.com/office/2007/relationships/media" Target="../media/media13.MP4"/><Relationship Id="rId7" Type="http://schemas.openxmlformats.org/officeDocument/2006/relationships/image" Target="../media/image129.pn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128.png"/><Relationship Id="rId5" Type="http://schemas.openxmlformats.org/officeDocument/2006/relationships/slideLayout" Target="../slideLayouts/slideLayout7.xml"/><Relationship Id="rId4" Type="http://schemas.openxmlformats.org/officeDocument/2006/relationships/video" Target="../media/media13.MP4"/></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8" Type="http://schemas.openxmlformats.org/officeDocument/2006/relationships/image" Target="../media/image132.JPG"/><Relationship Id="rId3" Type="http://schemas.microsoft.com/office/2007/relationships/media" Target="../media/media15.MP4"/><Relationship Id="rId7" Type="http://schemas.openxmlformats.org/officeDocument/2006/relationships/image" Target="../media/image131.pn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130.png"/><Relationship Id="rId5" Type="http://schemas.openxmlformats.org/officeDocument/2006/relationships/slideLayout" Target="../slideLayouts/slideLayout7.xml"/><Relationship Id="rId4" Type="http://schemas.openxmlformats.org/officeDocument/2006/relationships/video" Target="../media/media15.MP4"/></Relationships>
</file>

<file path=ppt/slides/_rels/slide70.xml.rels><?xml version="1.0" encoding="UTF-8" standalone="yes"?>
<Relationships xmlns="http://schemas.openxmlformats.org/package/2006/relationships"><Relationship Id="rId2" Type="http://schemas.openxmlformats.org/officeDocument/2006/relationships/image" Target="../media/image133.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135.JPG"/><Relationship Id="rId2" Type="http://schemas.openxmlformats.org/officeDocument/2006/relationships/image" Target="../media/image134.JPG"/><Relationship Id="rId1" Type="http://schemas.openxmlformats.org/officeDocument/2006/relationships/slideLayout" Target="../slideLayouts/slideLayout7.xml"/><Relationship Id="rId4" Type="http://schemas.openxmlformats.org/officeDocument/2006/relationships/image" Target="../media/image136.JP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sX0" fmla="*/ 0 w 5649003"/>
              <a:gd name="csY0" fmla="*/ 5325836 h 10651671"/>
              <a:gd name="csX1" fmla="*/ 2824502 w 5649003"/>
              <a:gd name="csY1" fmla="*/ 0 h 10651671"/>
              <a:gd name="csX2" fmla="*/ 5649004 w 5649003"/>
              <a:gd name="csY2" fmla="*/ 5325836 h 10651671"/>
              <a:gd name="csX3" fmla="*/ 2824502 w 5649003"/>
              <a:gd name="csY3" fmla="*/ 10651672 h 10651671"/>
              <a:gd name="csX4" fmla="*/ 0 w 5649003"/>
              <a:gd name="csY4" fmla="*/ 5325836 h 10651671"/>
            </a:gdLst>
            <a:ahLst/>
            <a:cxnLst>
              <a:cxn ang="0">
                <a:pos x="csX0" y="csY0"/>
              </a:cxn>
              <a:cxn ang="0">
                <a:pos x="csX1" y="csY1"/>
              </a:cxn>
              <a:cxn ang="0">
                <a:pos x="csX2" y="csY2"/>
              </a:cxn>
              <a:cxn ang="0">
                <a:pos x="csX3" y="csY3"/>
              </a:cxn>
              <a:cxn ang="0">
                <a:pos x="csX4" y="cs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38D345-44C3-827D-104D-DB157EACAA9F}"/>
              </a:ext>
            </a:extLst>
          </p:cNvPr>
          <p:cNvSpPr>
            <a:spLocks noGrp="1"/>
          </p:cNvSpPr>
          <p:nvPr>
            <p:ph type="ctrTitle"/>
          </p:nvPr>
        </p:nvSpPr>
        <p:spPr>
          <a:xfrm>
            <a:off x="2066544" y="1911096"/>
            <a:ext cx="8055864" cy="2076651"/>
          </a:xfrm>
        </p:spPr>
        <p:txBody>
          <a:bodyPr anchor="b">
            <a:normAutofit/>
          </a:bodyPr>
          <a:lstStyle/>
          <a:p>
            <a:r>
              <a:rPr lang="en-US" sz="3100">
                <a:solidFill>
                  <a:srgbClr val="FFFFFF"/>
                </a:solidFill>
                <a:latin typeface="Amasis MT Pro Black" panose="02040A04050005020304" pitchFamily="18" charset="0"/>
              </a:rPr>
              <a:t>Ecole Georgette Beauvais de Bas Coq Chante/The Georgette Beauvais School of the Lower Singing Rooster </a:t>
            </a:r>
            <a:br>
              <a:rPr lang="en-US" sz="3100">
                <a:solidFill>
                  <a:srgbClr val="FFFFFF"/>
                </a:solidFill>
                <a:latin typeface="Amasis MT Pro Black" panose="02040A04050005020304" pitchFamily="18" charset="0"/>
              </a:rPr>
            </a:br>
            <a:r>
              <a:rPr lang="en-US" sz="3100">
                <a:solidFill>
                  <a:srgbClr val="FFFFFF"/>
                </a:solidFill>
                <a:latin typeface="Amasis MT Pro Black" panose="02040A04050005020304" pitchFamily="18" charset="0"/>
              </a:rPr>
              <a:t>Timo, Haiti</a:t>
            </a:r>
          </a:p>
        </p:txBody>
      </p:sp>
      <p:sp>
        <p:nvSpPr>
          <p:cNvPr id="3" name="Subtitle 2">
            <a:extLst>
              <a:ext uri="{FF2B5EF4-FFF2-40B4-BE49-F238E27FC236}">
                <a16:creationId xmlns:a16="http://schemas.microsoft.com/office/drawing/2014/main" id="{792B5564-5B1E-4AAA-E75E-4C9DF32CFADE}"/>
              </a:ext>
            </a:extLst>
          </p:cNvPr>
          <p:cNvSpPr>
            <a:spLocks noGrp="1"/>
          </p:cNvSpPr>
          <p:nvPr>
            <p:ph type="subTitle" idx="1"/>
          </p:nvPr>
        </p:nvSpPr>
        <p:spPr>
          <a:xfrm>
            <a:off x="3227832" y="4353507"/>
            <a:ext cx="5733288" cy="932688"/>
          </a:xfrm>
        </p:spPr>
        <p:txBody>
          <a:bodyPr>
            <a:normAutofit/>
          </a:bodyPr>
          <a:lstStyle/>
          <a:p>
            <a:r>
              <a:rPr lang="en-US" dirty="0">
                <a:solidFill>
                  <a:srgbClr val="FFFFFF"/>
                </a:solidFill>
              </a:rPr>
              <a:t>School Report 2026</a:t>
            </a:r>
          </a:p>
          <a:p>
            <a:r>
              <a:rPr lang="en-US" dirty="0">
                <a:solidFill>
                  <a:srgbClr val="FFFFFF"/>
                </a:solidFill>
              </a:rPr>
              <a:t>for Terry and Gae Pearce</a:t>
            </a:r>
          </a:p>
        </p:txBody>
      </p:sp>
      <p:sp>
        <p:nvSpPr>
          <p:cNvPr id="29"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9454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0509AE5F-D4D7-8C76-C452-F3C31B02DB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880" r="1409"/>
          <a:stretch>
            <a:fillRect/>
          </a:stretch>
        </p:blipFill>
        <p:spPr bwMode="auto">
          <a:xfrm>
            <a:off x="4038599" y="10"/>
            <a:ext cx="8160026" cy="6875809"/>
          </a:xfrm>
          <a:prstGeom prst="rect">
            <a:avLst/>
          </a:prstGeom>
          <a:noFill/>
          <a:extLst>
            <a:ext uri="{909E8E84-426E-40DD-AFC4-6F175D3DCCD1}">
              <a14:hiddenFill xmlns:a14="http://schemas.microsoft.com/office/drawing/2010/main">
                <a:solidFill>
                  <a:srgbClr val="FFFFFF"/>
                </a:solidFill>
              </a14:hiddenFill>
            </a:ext>
          </a:extLst>
        </p:spPr>
      </p:pic>
      <p:sp>
        <p:nvSpPr>
          <p:cNvPr id="14" name="Freeform: Shape 13">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Box 2">
            <a:extLst>
              <a:ext uri="{FF2B5EF4-FFF2-40B4-BE49-F238E27FC236}">
                <a16:creationId xmlns:a16="http://schemas.microsoft.com/office/drawing/2014/main" id="{2F4C558A-C2F3-4DD4-DAF1-AE3BF2039626}"/>
              </a:ext>
            </a:extLst>
          </p:cNvPr>
          <p:cNvSpPr txBox="1"/>
          <p:nvPr/>
        </p:nvSpPr>
        <p:spPr>
          <a:xfrm>
            <a:off x="534473" y="2950387"/>
            <a:ext cx="3052293" cy="3531403"/>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4000" dirty="0">
                <a:solidFill>
                  <a:srgbClr val="FFFFFF"/>
                </a:solidFill>
                <a:latin typeface="+mj-lt"/>
                <a:ea typeface="+mj-ea"/>
                <a:cs typeface="+mj-cs"/>
              </a:rPr>
              <a:t>Where is Timo, Haiti?</a:t>
            </a: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6C739449-995A-98FE-4C67-FBF83469EAFE}"/>
                  </a:ext>
                </a:extLst>
              </p14:cNvPr>
              <p14:cNvContentPartPr/>
              <p14:nvPr/>
            </p14:nvContentPartPr>
            <p14:xfrm>
              <a:off x="8781984" y="5541264"/>
              <a:ext cx="785160" cy="458280"/>
            </p14:xfrm>
          </p:contentPart>
        </mc:Choice>
        <mc:Fallback xmlns="">
          <p:pic>
            <p:nvPicPr>
              <p:cNvPr id="4" name="Ink 3">
                <a:extLst>
                  <a:ext uri="{FF2B5EF4-FFF2-40B4-BE49-F238E27FC236}">
                    <a16:creationId xmlns:a16="http://schemas.microsoft.com/office/drawing/2014/main" id="{6C739449-995A-98FE-4C67-FBF83469EAFE}"/>
                  </a:ext>
                </a:extLst>
              </p:cNvPr>
              <p:cNvPicPr/>
              <p:nvPr/>
            </p:nvPicPr>
            <p:blipFill>
              <a:blip r:embed="rId4"/>
              <a:stretch>
                <a:fillRect/>
              </a:stretch>
            </p:blipFill>
            <p:spPr>
              <a:xfrm>
                <a:off x="8775864" y="5535144"/>
                <a:ext cx="797400" cy="4705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0568A078-34CF-50E1-E0CC-33445497BDFD}"/>
                  </a:ext>
                </a:extLst>
              </p14:cNvPr>
              <p14:cNvContentPartPr/>
              <p14:nvPr/>
            </p14:nvContentPartPr>
            <p14:xfrm>
              <a:off x="1764504" y="4270104"/>
              <a:ext cx="360" cy="360"/>
            </p14:xfrm>
          </p:contentPart>
        </mc:Choice>
        <mc:Fallback xmlns="">
          <p:pic>
            <p:nvPicPr>
              <p:cNvPr id="5" name="Ink 4">
                <a:extLst>
                  <a:ext uri="{FF2B5EF4-FFF2-40B4-BE49-F238E27FC236}">
                    <a16:creationId xmlns:a16="http://schemas.microsoft.com/office/drawing/2014/main" id="{0568A078-34CF-50E1-E0CC-33445497BDFD}"/>
                  </a:ext>
                </a:extLst>
              </p:cNvPr>
              <p:cNvPicPr/>
              <p:nvPr/>
            </p:nvPicPr>
            <p:blipFill>
              <a:blip r:embed="rId6"/>
              <a:stretch>
                <a:fillRect/>
              </a:stretch>
            </p:blipFill>
            <p:spPr>
              <a:xfrm>
                <a:off x="1758384" y="4263984"/>
                <a:ext cx="12600" cy="12600"/>
              </a:xfrm>
              <a:prstGeom prst="rect">
                <a:avLst/>
              </a:prstGeom>
            </p:spPr>
          </p:pic>
        </mc:Fallback>
      </mc:AlternateContent>
      <p:sp>
        <p:nvSpPr>
          <p:cNvPr id="6" name="TextBox 5">
            <a:extLst>
              <a:ext uri="{FF2B5EF4-FFF2-40B4-BE49-F238E27FC236}">
                <a16:creationId xmlns:a16="http://schemas.microsoft.com/office/drawing/2014/main" id="{1DFB0BD7-27C7-AF89-DD2B-C658499509A3}"/>
              </a:ext>
            </a:extLst>
          </p:cNvPr>
          <p:cNvSpPr txBox="1"/>
          <p:nvPr/>
        </p:nvSpPr>
        <p:spPr>
          <a:xfrm>
            <a:off x="567200" y="4270104"/>
            <a:ext cx="3169201" cy="646331"/>
          </a:xfrm>
          <a:prstGeom prst="rect">
            <a:avLst/>
          </a:prstGeom>
          <a:noFill/>
        </p:spPr>
        <p:txBody>
          <a:bodyPr wrap="none" rtlCol="0">
            <a:spAutoFit/>
          </a:bodyPr>
          <a:lstStyle/>
          <a:p>
            <a:r>
              <a:rPr lang="en-US" dirty="0">
                <a:solidFill>
                  <a:schemeClr val="bg1"/>
                </a:solidFill>
              </a:rPr>
              <a:t>Timo is located in the </a:t>
            </a:r>
            <a:r>
              <a:rPr lang="en-US" dirty="0" err="1">
                <a:solidFill>
                  <a:schemeClr val="bg1"/>
                </a:solidFill>
              </a:rPr>
              <a:t>Fondwa</a:t>
            </a:r>
            <a:r>
              <a:rPr lang="en-US" dirty="0">
                <a:solidFill>
                  <a:schemeClr val="bg1"/>
                </a:solidFill>
              </a:rPr>
              <a:t> </a:t>
            </a:r>
          </a:p>
          <a:p>
            <a:r>
              <a:rPr lang="en-US" dirty="0">
                <a:solidFill>
                  <a:schemeClr val="bg1"/>
                </a:solidFill>
              </a:rPr>
              <a:t>Valley which is circled in </a:t>
            </a:r>
            <a:r>
              <a:rPr lang="en-US" dirty="0">
                <a:solidFill>
                  <a:srgbClr val="FF0000"/>
                </a:solidFill>
              </a:rPr>
              <a:t>RED</a:t>
            </a:r>
          </a:p>
        </p:txBody>
      </p:sp>
    </p:spTree>
    <p:extLst>
      <p:ext uri="{BB962C8B-B14F-4D97-AF65-F5344CB8AC3E}">
        <p14:creationId xmlns:p14="http://schemas.microsoft.com/office/powerpoint/2010/main" val="1793693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0B72D2F-98D6-393A-47C5-BA6CE95DA20A}"/>
              </a:ext>
            </a:extLst>
          </p:cNvPr>
          <p:cNvSpPr txBox="1"/>
          <p:nvPr/>
        </p:nvSpPr>
        <p:spPr>
          <a:xfrm>
            <a:off x="816429" y="1970314"/>
            <a:ext cx="10279201" cy="4031241"/>
          </a:xfrm>
          <a:prstGeom prst="rect">
            <a:avLst/>
          </a:prstGeom>
        </p:spPr>
        <p:txBody>
          <a:bodyPr vert="horz" lIns="91440" tIns="45720" rIns="91440" bIns="45720" rtlCol="0" anchor="ctr">
            <a:normAutofit/>
          </a:bodyPr>
          <a:lstStyle/>
          <a:p>
            <a:pPr marL="0" marR="0" indent="-228600">
              <a:lnSpc>
                <a:spcPct val="90000"/>
              </a:lnSpc>
              <a:spcBef>
                <a:spcPts val="0"/>
              </a:spcBef>
              <a:spcAft>
                <a:spcPts val="800"/>
              </a:spcAft>
              <a:buFont typeface="Arial" panose="020B0604020202020204" pitchFamily="34" charset="0"/>
              <a:buChar char="•"/>
            </a:pPr>
            <a:r>
              <a:rPr lang="en-US" sz="2000" dirty="0">
                <a:effectLst/>
              </a:rPr>
              <a:t>Who is Haiti Health Initiative?</a:t>
            </a:r>
          </a:p>
          <a:p>
            <a:pPr marL="0" marR="0" indent="-228600">
              <a:lnSpc>
                <a:spcPct val="90000"/>
              </a:lnSpc>
              <a:spcBef>
                <a:spcPts val="0"/>
              </a:spcBef>
              <a:spcAft>
                <a:spcPts val="800"/>
              </a:spcAft>
              <a:buFont typeface="Arial" panose="020B0604020202020204" pitchFamily="34" charset="0"/>
              <a:buChar char="•"/>
            </a:pPr>
            <a:r>
              <a:rPr lang="en-US" sz="2000" dirty="0">
                <a:solidFill>
                  <a:schemeClr val="accent2"/>
                </a:solidFill>
                <a:effectLst/>
              </a:rPr>
              <a:t>HAITI HEALTH INITIATIVE (HHI) </a:t>
            </a:r>
            <a:r>
              <a:rPr lang="en-US" sz="2000" dirty="0">
                <a:effectLst/>
              </a:rPr>
              <a:t>is an organization that aims to serve the public health and educational needs of the rural Haitian people. HHI’s goal is to first uncover the root causes contributing to poor health outcomes in Haiti. HHI will then use that knowledge to work alongside the Haitian community and implement projects that communities need most, including sustainable water projects, education, improving nutritional opportunities through agricultural expansion and training local medical and dental providers to provide sustainable care. HHI has been working with the Timo Community since 2010.</a:t>
            </a:r>
          </a:p>
        </p:txBody>
      </p:sp>
    </p:spTree>
    <p:extLst>
      <p:ext uri="{BB962C8B-B14F-4D97-AF65-F5344CB8AC3E}">
        <p14:creationId xmlns:p14="http://schemas.microsoft.com/office/powerpoint/2010/main" val="917290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179B3E3-A6C6-05A6-55C0-3891A24CB0EC}"/>
              </a:ext>
            </a:extLst>
          </p:cNvPr>
          <p:cNvSpPr txBox="1"/>
          <p:nvPr/>
        </p:nvSpPr>
        <p:spPr>
          <a:xfrm>
            <a:off x="838200" y="451381"/>
            <a:ext cx="10512552" cy="406654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kern="1200">
                <a:solidFill>
                  <a:schemeClr val="tx1"/>
                </a:solidFill>
                <a:latin typeface="+mj-lt"/>
                <a:ea typeface="+mj-ea"/>
                <a:cs typeface="+mj-cs"/>
              </a:rPr>
              <a:t>Why was a new school needed in Timo, Haiti?</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0086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80798BB-D3A4-A27C-3264-449A4060ED08}"/>
              </a:ext>
            </a:extLst>
          </p:cNvPr>
          <p:cNvSpPr txBox="1"/>
          <p:nvPr/>
        </p:nvSpPr>
        <p:spPr>
          <a:xfrm>
            <a:off x="838200" y="1929384"/>
            <a:ext cx="10515600" cy="4251960"/>
          </a:xfrm>
          <a:prstGeom prst="rect">
            <a:avLst/>
          </a:prstGeom>
        </p:spPr>
        <p:txBody>
          <a:bodyPr vert="horz" lIns="91440" tIns="45720" rIns="91440" bIns="45720" rtlCol="0">
            <a:normAutofit/>
          </a:bodyPr>
          <a:lstStyle/>
          <a:p>
            <a:pPr marR="0">
              <a:lnSpc>
                <a:spcPct val="90000"/>
              </a:lnSpc>
              <a:spcBef>
                <a:spcPts val="1200"/>
              </a:spcBef>
              <a:spcAft>
                <a:spcPts val="1200"/>
              </a:spcAft>
            </a:pPr>
            <a:r>
              <a:rPr lang="en-US" sz="2200" b="1" dirty="0">
                <a:effectLst/>
              </a:rPr>
              <a:t> The community school </a:t>
            </a:r>
            <a:r>
              <a:rPr lang="en-US" sz="2200" b="1" dirty="0"/>
              <a:t>which was</a:t>
            </a:r>
            <a:r>
              <a:rPr lang="en-US" sz="2200" b="1" dirty="0">
                <a:effectLst/>
              </a:rPr>
              <a:t> primarily housed in a 20x20 ft. structure made of corrugated metal with poor ventilation, poor lighting, and a dirt floor. Tarps </a:t>
            </a:r>
            <a:r>
              <a:rPr lang="en-US" sz="2200" b="1" dirty="0"/>
              <a:t>were</a:t>
            </a:r>
            <a:r>
              <a:rPr lang="en-US" sz="2200" b="1" dirty="0">
                <a:effectLst/>
              </a:rPr>
              <a:t> used to separate classroom areas for various age groups. The building was cramped and crowded. The community school’s twelve teachers </a:t>
            </a:r>
            <a:r>
              <a:rPr lang="en-US" sz="2200" b="1" dirty="0"/>
              <a:t>taught </a:t>
            </a:r>
            <a:r>
              <a:rPr lang="en-US" sz="2200" b="1" dirty="0">
                <a:effectLst/>
              </a:rPr>
              <a:t>approximately 100 students in this building. The other 82 younger students were spread across two other shacks.</a:t>
            </a:r>
          </a:p>
          <a:p>
            <a:pPr marR="0">
              <a:lnSpc>
                <a:spcPct val="90000"/>
              </a:lnSpc>
              <a:spcBef>
                <a:spcPts val="1200"/>
              </a:spcBef>
              <a:spcAft>
                <a:spcPts val="1200"/>
              </a:spcAft>
            </a:pPr>
            <a:r>
              <a:rPr lang="en-US" sz="2200" b="1" dirty="0">
                <a:effectLst/>
              </a:rPr>
              <a:t>With no restrooms, electricity, or air conditioning, the facilities became unbearable in hot weather</a:t>
            </a:r>
            <a:r>
              <a:rPr lang="en-US" sz="2200" b="1" dirty="0"/>
              <a:t> and </a:t>
            </a:r>
            <a:r>
              <a:rPr lang="en-US" sz="2200" b="1" dirty="0">
                <a:effectLst/>
              </a:rPr>
              <a:t>forced early dismissals. Even on mild days, the overcrowded and noisy environment hindered learning.</a:t>
            </a:r>
            <a:endParaRPr lang="en-US" sz="2200" dirty="0">
              <a:effectLst/>
            </a:endParaRPr>
          </a:p>
        </p:txBody>
      </p:sp>
    </p:spTree>
    <p:extLst>
      <p:ext uri="{BB962C8B-B14F-4D97-AF65-F5344CB8AC3E}">
        <p14:creationId xmlns:p14="http://schemas.microsoft.com/office/powerpoint/2010/main" val="1074650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8DC6FCD-811B-436E-9FEE-FC957486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group of children in a classroom&#10;&#10;Description automatically generated">
            <a:extLst>
              <a:ext uri="{FF2B5EF4-FFF2-40B4-BE49-F238E27FC236}">
                <a16:creationId xmlns:a16="http://schemas.microsoft.com/office/drawing/2014/main" id="{8BD402C2-8700-8D37-B0B9-0E9ABE78F9AD}"/>
              </a:ext>
            </a:extLst>
          </p:cNvPr>
          <p:cNvPicPr>
            <a:picLocks noChangeAspect="1"/>
          </p:cNvPicPr>
          <p:nvPr/>
        </p:nvPicPr>
        <p:blipFill>
          <a:blip r:embed="rId2">
            <a:extLst>
              <a:ext uri="{28A0092B-C50C-407E-A947-70E740481C1C}">
                <a14:useLocalDpi xmlns:a14="http://schemas.microsoft.com/office/drawing/2010/main" val="0"/>
              </a:ext>
            </a:extLst>
          </a:blip>
          <a:srcRect t="8786" r="-2" b="9456"/>
          <a:stretch/>
        </p:blipFill>
        <p:spPr>
          <a:xfrm>
            <a:off x="198739" y="171717"/>
            <a:ext cx="5804105" cy="3167426"/>
          </a:xfrm>
          <a:prstGeom prst="rect">
            <a:avLst/>
          </a:prstGeom>
        </p:spPr>
      </p:pic>
      <p:pic>
        <p:nvPicPr>
          <p:cNvPr id="3" name="Picture 2" descr="A group of children playing outside a building&#10;&#10;Description automatically generated">
            <a:extLst>
              <a:ext uri="{FF2B5EF4-FFF2-40B4-BE49-F238E27FC236}">
                <a16:creationId xmlns:a16="http://schemas.microsoft.com/office/drawing/2014/main" id="{76EF1F2A-AAD1-6BA5-225A-584BF9CF9868}"/>
              </a:ext>
            </a:extLst>
          </p:cNvPr>
          <p:cNvPicPr>
            <a:picLocks noChangeAspect="1"/>
          </p:cNvPicPr>
          <p:nvPr/>
        </p:nvPicPr>
        <p:blipFill>
          <a:blip r:embed="rId3">
            <a:extLst>
              <a:ext uri="{28A0092B-C50C-407E-A947-70E740481C1C}">
                <a14:useLocalDpi xmlns:a14="http://schemas.microsoft.com/office/drawing/2010/main" val="0"/>
              </a:ext>
            </a:extLst>
          </a:blip>
          <a:srcRect t="11131" r="2" b="3175"/>
          <a:stretch/>
        </p:blipFill>
        <p:spPr>
          <a:xfrm>
            <a:off x="6195373" y="171717"/>
            <a:ext cx="5797883" cy="3167426"/>
          </a:xfrm>
          <a:prstGeom prst="rect">
            <a:avLst/>
          </a:prstGeom>
        </p:spPr>
      </p:pic>
      <p:pic>
        <p:nvPicPr>
          <p:cNvPr id="9" name="Picture 8" descr="A small wooden house in a field&#10;&#10;Description automatically generated with medium confidence">
            <a:extLst>
              <a:ext uri="{FF2B5EF4-FFF2-40B4-BE49-F238E27FC236}">
                <a16:creationId xmlns:a16="http://schemas.microsoft.com/office/drawing/2014/main" id="{5E280817-0B2D-EA11-A778-62104271E15A}"/>
              </a:ext>
            </a:extLst>
          </p:cNvPr>
          <p:cNvPicPr>
            <a:picLocks noChangeAspect="1"/>
          </p:cNvPicPr>
          <p:nvPr/>
        </p:nvPicPr>
        <p:blipFill>
          <a:blip r:embed="rId4">
            <a:extLst>
              <a:ext uri="{28A0092B-C50C-407E-A947-70E740481C1C}">
                <a14:useLocalDpi xmlns:a14="http://schemas.microsoft.com/office/drawing/2010/main" val="0"/>
              </a:ext>
            </a:extLst>
          </a:blip>
          <a:srcRect t="14765" r="-2" b="21142"/>
          <a:stretch/>
        </p:blipFill>
        <p:spPr>
          <a:xfrm>
            <a:off x="198739" y="3510858"/>
            <a:ext cx="5804105" cy="2789948"/>
          </a:xfrm>
          <a:prstGeom prst="rect">
            <a:avLst/>
          </a:prstGeom>
        </p:spPr>
      </p:pic>
      <p:pic>
        <p:nvPicPr>
          <p:cNvPr id="7" name="Picture 6" descr="A wooden house with a porch&#10;&#10;Description automatically generated">
            <a:extLst>
              <a:ext uri="{FF2B5EF4-FFF2-40B4-BE49-F238E27FC236}">
                <a16:creationId xmlns:a16="http://schemas.microsoft.com/office/drawing/2014/main" id="{D6DC5D9F-9807-6477-C55D-885C3672266D}"/>
              </a:ext>
            </a:extLst>
          </p:cNvPr>
          <p:cNvPicPr>
            <a:picLocks noChangeAspect="1"/>
          </p:cNvPicPr>
          <p:nvPr/>
        </p:nvPicPr>
        <p:blipFill>
          <a:blip r:embed="rId5">
            <a:extLst>
              <a:ext uri="{28A0092B-C50C-407E-A947-70E740481C1C}">
                <a14:useLocalDpi xmlns:a14="http://schemas.microsoft.com/office/drawing/2010/main" val="0"/>
              </a:ext>
            </a:extLst>
          </a:blip>
          <a:srcRect t="16030" r="2" b="19811"/>
          <a:stretch/>
        </p:blipFill>
        <p:spPr>
          <a:xfrm>
            <a:off x="6195372" y="3510858"/>
            <a:ext cx="5797883" cy="2789948"/>
          </a:xfrm>
          <a:prstGeom prst="rect">
            <a:avLst/>
          </a:prstGeom>
        </p:spPr>
      </p:pic>
      <p:sp>
        <p:nvSpPr>
          <p:cNvPr id="2" name="TextBox 1">
            <a:extLst>
              <a:ext uri="{FF2B5EF4-FFF2-40B4-BE49-F238E27FC236}">
                <a16:creationId xmlns:a16="http://schemas.microsoft.com/office/drawing/2014/main" id="{B1500BE8-B990-878D-30E8-E096315440ED}"/>
              </a:ext>
            </a:extLst>
          </p:cNvPr>
          <p:cNvSpPr txBox="1"/>
          <p:nvPr/>
        </p:nvSpPr>
        <p:spPr>
          <a:xfrm>
            <a:off x="1728216" y="6316951"/>
            <a:ext cx="3282696" cy="369332"/>
          </a:xfrm>
          <a:prstGeom prst="rect">
            <a:avLst/>
          </a:prstGeom>
          <a:noFill/>
        </p:spPr>
        <p:txBody>
          <a:bodyPr wrap="square" rtlCol="0">
            <a:spAutoFit/>
          </a:bodyPr>
          <a:lstStyle/>
          <a:p>
            <a:r>
              <a:rPr lang="en-US" dirty="0"/>
              <a:t>Younger children’s building #1</a:t>
            </a:r>
          </a:p>
        </p:txBody>
      </p:sp>
      <p:sp>
        <p:nvSpPr>
          <p:cNvPr id="4" name="TextBox 3">
            <a:extLst>
              <a:ext uri="{FF2B5EF4-FFF2-40B4-BE49-F238E27FC236}">
                <a16:creationId xmlns:a16="http://schemas.microsoft.com/office/drawing/2014/main" id="{3F5E3A3C-384F-61C3-5834-5D314C91B136}"/>
              </a:ext>
            </a:extLst>
          </p:cNvPr>
          <p:cNvSpPr txBox="1"/>
          <p:nvPr/>
        </p:nvSpPr>
        <p:spPr>
          <a:xfrm>
            <a:off x="7654132" y="6310183"/>
            <a:ext cx="3144931" cy="369332"/>
          </a:xfrm>
          <a:prstGeom prst="rect">
            <a:avLst/>
          </a:prstGeom>
          <a:noFill/>
        </p:spPr>
        <p:txBody>
          <a:bodyPr wrap="square" rtlCol="0">
            <a:spAutoFit/>
          </a:bodyPr>
          <a:lstStyle/>
          <a:p>
            <a:r>
              <a:rPr lang="en-US" dirty="0"/>
              <a:t>Younger children’s building #2</a:t>
            </a:r>
          </a:p>
        </p:txBody>
      </p:sp>
      <p:sp>
        <p:nvSpPr>
          <p:cNvPr id="6" name="TextBox 5">
            <a:extLst>
              <a:ext uri="{FF2B5EF4-FFF2-40B4-BE49-F238E27FC236}">
                <a16:creationId xmlns:a16="http://schemas.microsoft.com/office/drawing/2014/main" id="{39068213-1A0F-03DD-7AF5-C6E10BB3A0C2}"/>
              </a:ext>
            </a:extLst>
          </p:cNvPr>
          <p:cNvSpPr txBox="1"/>
          <p:nvPr/>
        </p:nvSpPr>
        <p:spPr>
          <a:xfrm>
            <a:off x="9688967" y="2871003"/>
            <a:ext cx="2304288" cy="369332"/>
          </a:xfrm>
          <a:prstGeom prst="rect">
            <a:avLst/>
          </a:prstGeom>
          <a:noFill/>
        </p:spPr>
        <p:txBody>
          <a:bodyPr wrap="square" rtlCol="0">
            <a:spAutoFit/>
          </a:bodyPr>
          <a:lstStyle/>
          <a:p>
            <a:r>
              <a:rPr lang="en-US" dirty="0"/>
              <a:t>Main School Building</a:t>
            </a:r>
          </a:p>
        </p:txBody>
      </p:sp>
      <p:sp>
        <p:nvSpPr>
          <p:cNvPr id="8" name="TextBox 7">
            <a:extLst>
              <a:ext uri="{FF2B5EF4-FFF2-40B4-BE49-F238E27FC236}">
                <a16:creationId xmlns:a16="http://schemas.microsoft.com/office/drawing/2014/main" id="{5066A3E2-79CE-30FF-9F21-751ABCC102AC}"/>
              </a:ext>
            </a:extLst>
          </p:cNvPr>
          <p:cNvSpPr txBox="1"/>
          <p:nvPr/>
        </p:nvSpPr>
        <p:spPr>
          <a:xfrm>
            <a:off x="1568196" y="2930879"/>
            <a:ext cx="3602736" cy="369332"/>
          </a:xfrm>
          <a:prstGeom prst="rect">
            <a:avLst/>
          </a:prstGeom>
          <a:noFill/>
        </p:spPr>
        <p:txBody>
          <a:bodyPr wrap="square" rtlCol="0">
            <a:spAutoFit/>
          </a:bodyPr>
          <a:lstStyle/>
          <a:p>
            <a:r>
              <a:rPr lang="en-US" dirty="0">
                <a:solidFill>
                  <a:schemeClr val="bg1"/>
                </a:solidFill>
              </a:rPr>
              <a:t>Inside of Main School Building</a:t>
            </a:r>
          </a:p>
        </p:txBody>
      </p:sp>
    </p:spTree>
    <p:extLst>
      <p:ext uri="{BB962C8B-B14F-4D97-AF65-F5344CB8AC3E}">
        <p14:creationId xmlns:p14="http://schemas.microsoft.com/office/powerpoint/2010/main" val="844193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CADB4D4-8381-7882-2844-8A4EAE66B76E}"/>
              </a:ext>
            </a:extLst>
          </p:cNvPr>
          <p:cNvSpPr txBox="1"/>
          <p:nvPr/>
        </p:nvSpPr>
        <p:spPr>
          <a:xfrm>
            <a:off x="4810259" y="649480"/>
            <a:ext cx="6555347" cy="5546047"/>
          </a:xfrm>
          <a:prstGeom prst="rect">
            <a:avLst/>
          </a:prstGeom>
        </p:spPr>
        <p:txBody>
          <a:bodyPr vert="horz" lIns="91440" tIns="45720" rIns="91440" bIns="45720" rtlCol="0" anchor="ctr">
            <a:normAutofit lnSpcReduction="10000"/>
          </a:bodyPr>
          <a:lstStyle/>
          <a:p>
            <a:pPr indent="-228600">
              <a:lnSpc>
                <a:spcPct val="90000"/>
              </a:lnSpc>
              <a:spcBef>
                <a:spcPts val="1200"/>
              </a:spcBef>
              <a:spcAft>
                <a:spcPts val="1200"/>
              </a:spcAft>
              <a:buFont typeface="Arial" panose="020B0604020202020204" pitchFamily="34" charset="0"/>
              <a:buChar char="•"/>
            </a:pPr>
            <a:r>
              <a:rPr lang="en-US" sz="2400" dirty="0"/>
              <a:t>Recognizing challenges like having a cramped metal structure without proper ventilation or lighting, the community sought a permanent solution. </a:t>
            </a:r>
          </a:p>
          <a:p>
            <a:pPr indent="-228600">
              <a:lnSpc>
                <a:spcPct val="90000"/>
              </a:lnSpc>
              <a:spcBef>
                <a:spcPts val="1200"/>
              </a:spcBef>
              <a:spcAft>
                <a:spcPts val="1200"/>
              </a:spcAft>
              <a:buFont typeface="Arial" panose="020B0604020202020204" pitchFamily="34" charset="0"/>
              <a:buChar char="•"/>
            </a:pPr>
            <a:r>
              <a:rPr lang="en-US" sz="2400" dirty="0"/>
              <a:t>In 2014, community leaders and school administrators expressed a strong desire to have a permanent school building from which to better serve the children of Timo and asked Haiti Health Initiative (HHI) to facilitate the construction of permanent and adequate structures essential for learning. In collaboration with Haiti Health Initiative (HHI) and international design firm, Arup, plans were made for a modern, hurricane-resistant school building</a:t>
            </a:r>
            <a:r>
              <a:rPr lang="en-US" sz="2000" dirty="0"/>
              <a:t>. </a:t>
            </a:r>
          </a:p>
          <a:p>
            <a:pPr>
              <a:lnSpc>
                <a:spcPct val="90000"/>
              </a:lnSpc>
            </a:pPr>
            <a:br>
              <a:rPr lang="en-US" sz="2000" dirty="0"/>
            </a:br>
            <a:endParaRPr lang="en-US" sz="2000" dirty="0"/>
          </a:p>
        </p:txBody>
      </p:sp>
    </p:spTree>
    <p:extLst>
      <p:ext uri="{BB962C8B-B14F-4D97-AF65-F5344CB8AC3E}">
        <p14:creationId xmlns:p14="http://schemas.microsoft.com/office/powerpoint/2010/main" val="1981060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hild smiling at the camera&#10;&#10;Description automatically generated">
            <a:extLst>
              <a:ext uri="{FF2B5EF4-FFF2-40B4-BE49-F238E27FC236}">
                <a16:creationId xmlns:a16="http://schemas.microsoft.com/office/drawing/2014/main" id="{1E7EDDCA-412B-62F7-3188-6F8628C8DA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1684" y="-1"/>
            <a:ext cx="6187547" cy="4117277"/>
          </a:xfrm>
          <a:prstGeom prst="rect">
            <a:avLst/>
          </a:prstGeom>
        </p:spPr>
      </p:pic>
      <p:pic>
        <p:nvPicPr>
          <p:cNvPr id="9" name="Picture 8" descr="A close-up of a young child&#10;&#10;Description automatically generated">
            <a:extLst>
              <a:ext uri="{FF2B5EF4-FFF2-40B4-BE49-F238E27FC236}">
                <a16:creationId xmlns:a16="http://schemas.microsoft.com/office/drawing/2014/main" id="{51EBF813-7EC0-2A83-D3E7-FB6036C1C8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5263" y="-1"/>
            <a:ext cx="5466737" cy="3644491"/>
          </a:xfrm>
          <a:prstGeom prst="rect">
            <a:avLst/>
          </a:prstGeom>
        </p:spPr>
      </p:pic>
      <p:pic>
        <p:nvPicPr>
          <p:cNvPr id="11" name="Picture 10" descr="A group of people posing for a photo&#10;&#10;Description automatically generated">
            <a:extLst>
              <a:ext uri="{FF2B5EF4-FFF2-40B4-BE49-F238E27FC236}">
                <a16:creationId xmlns:a16="http://schemas.microsoft.com/office/drawing/2014/main" id="{6F3AB4CA-DE9F-E6F8-30DB-18CF9166D8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33368" y="3915127"/>
            <a:ext cx="4444180" cy="2962786"/>
          </a:xfrm>
          <a:prstGeom prst="rect">
            <a:avLst/>
          </a:prstGeom>
        </p:spPr>
      </p:pic>
      <p:pic>
        <p:nvPicPr>
          <p:cNvPr id="13" name="Picture 12" descr="A child smiling at the camera&#10;&#10;Description automatically generated">
            <a:extLst>
              <a:ext uri="{FF2B5EF4-FFF2-40B4-BE49-F238E27FC236}">
                <a16:creationId xmlns:a16="http://schemas.microsoft.com/office/drawing/2014/main" id="{164F684E-89F1-3195-B5EF-0FF5EF7DA5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455562" y="3688983"/>
            <a:ext cx="3644491" cy="2733368"/>
          </a:xfrm>
          <a:prstGeom prst="rect">
            <a:avLst/>
          </a:prstGeom>
        </p:spPr>
      </p:pic>
      <p:pic>
        <p:nvPicPr>
          <p:cNvPr id="15" name="Picture 14" descr="A child sitting outside holding a toy&#10;&#10;Description automatically generated">
            <a:extLst>
              <a:ext uri="{FF2B5EF4-FFF2-40B4-BE49-F238E27FC236}">
                <a16:creationId xmlns:a16="http://schemas.microsoft.com/office/drawing/2014/main" id="{A946BD6A-EDF6-8AD3-5B65-0D733124344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348683" y="247457"/>
            <a:ext cx="3359409" cy="2804693"/>
          </a:xfrm>
          <a:prstGeom prst="rect">
            <a:avLst/>
          </a:prstGeom>
        </p:spPr>
      </p:pic>
      <p:pic>
        <p:nvPicPr>
          <p:cNvPr id="21" name="Picture 20" descr="A group of children smiling&#10;&#10;Description automatically generated">
            <a:extLst>
              <a:ext uri="{FF2B5EF4-FFF2-40B4-BE49-F238E27FC236}">
                <a16:creationId xmlns:a16="http://schemas.microsoft.com/office/drawing/2014/main" id="{D99D6BD2-18C6-F10A-C1A6-2BC1566516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725264" y="3648537"/>
            <a:ext cx="5466736" cy="3229376"/>
          </a:xfrm>
          <a:prstGeom prst="rect">
            <a:avLst/>
          </a:prstGeom>
        </p:spPr>
      </p:pic>
      <p:sp>
        <p:nvSpPr>
          <p:cNvPr id="2" name="TextBox 1">
            <a:extLst>
              <a:ext uri="{FF2B5EF4-FFF2-40B4-BE49-F238E27FC236}">
                <a16:creationId xmlns:a16="http://schemas.microsoft.com/office/drawing/2014/main" id="{A16F7A9E-8A45-4543-8153-0AF2D9EA8744}"/>
              </a:ext>
            </a:extLst>
          </p:cNvPr>
          <p:cNvSpPr txBox="1"/>
          <p:nvPr/>
        </p:nvSpPr>
        <p:spPr>
          <a:xfrm>
            <a:off x="7452361" y="3305058"/>
            <a:ext cx="4364334" cy="369332"/>
          </a:xfrm>
          <a:prstGeom prst="rect">
            <a:avLst/>
          </a:prstGeom>
          <a:noFill/>
        </p:spPr>
        <p:txBody>
          <a:bodyPr wrap="square" rtlCol="0">
            <a:spAutoFit/>
          </a:bodyPr>
          <a:lstStyle/>
          <a:p>
            <a:r>
              <a:rPr lang="en-US" b="1" dirty="0"/>
              <a:t>Children in the Timo, Haiti community</a:t>
            </a:r>
          </a:p>
        </p:txBody>
      </p:sp>
    </p:spTree>
    <p:extLst>
      <p:ext uri="{BB962C8B-B14F-4D97-AF65-F5344CB8AC3E}">
        <p14:creationId xmlns:p14="http://schemas.microsoft.com/office/powerpoint/2010/main" val="285268786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1000"/>
                                        <p:tgtEl>
                                          <p:spTgt spid="11"/>
                                        </p:tgtEl>
                                      </p:cBhvr>
                                    </p:animEffect>
                                    <p:anim calcmode="lin" valueType="num">
                                      <p:cBhvr>
                                        <p:cTn id="17" dur="1000" fill="hold"/>
                                        <p:tgtEl>
                                          <p:spTgt spid="11"/>
                                        </p:tgtEl>
                                        <p:attrNameLst>
                                          <p:attrName>ppt_x</p:attrName>
                                        </p:attrNameLst>
                                      </p:cBhvr>
                                      <p:tavLst>
                                        <p:tav tm="0">
                                          <p:val>
                                            <p:strVal val="#ppt_x"/>
                                          </p:val>
                                        </p:tav>
                                        <p:tav tm="100000">
                                          <p:val>
                                            <p:strVal val="#ppt_x"/>
                                          </p:val>
                                        </p:tav>
                                      </p:tavLst>
                                    </p:anim>
                                    <p:anim calcmode="lin" valueType="num">
                                      <p:cBhvr>
                                        <p:cTn id="1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1000"/>
                                        <p:tgtEl>
                                          <p:spTgt spid="9"/>
                                        </p:tgtEl>
                                      </p:cBhvr>
                                    </p:animEffect>
                                    <p:anim calcmode="lin" valueType="num">
                                      <p:cBhvr>
                                        <p:cTn id="24" dur="1000" fill="hold"/>
                                        <p:tgtEl>
                                          <p:spTgt spid="9"/>
                                        </p:tgtEl>
                                        <p:attrNameLst>
                                          <p:attrName>ppt_x</p:attrName>
                                        </p:attrNameLst>
                                      </p:cBhvr>
                                      <p:tavLst>
                                        <p:tav tm="0">
                                          <p:val>
                                            <p:strVal val="#ppt_x"/>
                                          </p:val>
                                        </p:tav>
                                        <p:tav tm="100000">
                                          <p:val>
                                            <p:strVal val="#ppt_x"/>
                                          </p:val>
                                        </p:tav>
                                      </p:tavLst>
                                    </p:anim>
                                    <p:anim calcmode="lin" valueType="num">
                                      <p:cBhvr>
                                        <p:cTn id="2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31EC96D-DF95-049A-750C-DD7503AFC41F}"/>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Bef>
                <a:spcPts val="0"/>
              </a:spcBef>
              <a:spcAft>
                <a:spcPts val="1000"/>
              </a:spcAft>
              <a:buFont typeface="Arial" panose="020B0604020202020204" pitchFamily="34" charset="0"/>
              <a:buChar char="•"/>
            </a:pPr>
            <a:r>
              <a:rPr lang="en-US" sz="1500" b="1" dirty="0"/>
              <a:t>Who would be the Direct Beneficiaries of this new school?</a:t>
            </a:r>
            <a:endParaRPr lang="en-US" sz="1500" dirty="0"/>
          </a:p>
          <a:p>
            <a:pPr indent="-228600">
              <a:lnSpc>
                <a:spcPct val="90000"/>
              </a:lnSpc>
              <a:spcBef>
                <a:spcPts val="0"/>
              </a:spcBef>
              <a:spcAft>
                <a:spcPts val="1000"/>
              </a:spcAft>
              <a:buFont typeface="Arial" panose="020B0604020202020204" pitchFamily="34" charset="0"/>
              <a:buChar char="•"/>
            </a:pPr>
            <a:r>
              <a:rPr lang="en-US" sz="1500" dirty="0"/>
              <a:t>Four age groups of children and their families        will benefit from the construction project: </a:t>
            </a:r>
          </a:p>
          <a:p>
            <a:pPr indent="-228600" fontAlgn="base">
              <a:lnSpc>
                <a:spcPct val="90000"/>
              </a:lnSpc>
              <a:spcBef>
                <a:spcPts val="0"/>
              </a:spcBef>
              <a:spcAft>
                <a:spcPts val="0"/>
              </a:spcAft>
              <a:buFont typeface="Arial" panose="020B0604020202020204" pitchFamily="34" charset="0"/>
              <a:buChar char="•"/>
            </a:pPr>
            <a:r>
              <a:rPr lang="en-US" sz="1500" dirty="0"/>
              <a:t>Preschool/kindergarten (K1, K2, K3): Ages 2 to 5 ½ years</a:t>
            </a:r>
          </a:p>
          <a:p>
            <a:pPr indent="-228600" fontAlgn="base">
              <a:lnSpc>
                <a:spcPct val="90000"/>
              </a:lnSpc>
              <a:spcBef>
                <a:spcPts val="0"/>
              </a:spcBef>
              <a:spcAft>
                <a:spcPts val="0"/>
              </a:spcAft>
              <a:buFont typeface="Arial" panose="020B0604020202020204" pitchFamily="34" charset="0"/>
              <a:buChar char="•"/>
            </a:pPr>
            <a:r>
              <a:rPr lang="en-US" sz="1500" dirty="0"/>
              <a:t>Elementary  Grades 1-3:  Ages 5 to 9 years</a:t>
            </a:r>
          </a:p>
          <a:p>
            <a:pPr indent="-228600" fontAlgn="base">
              <a:lnSpc>
                <a:spcPct val="90000"/>
              </a:lnSpc>
              <a:spcBef>
                <a:spcPts val="0"/>
              </a:spcBef>
              <a:spcAft>
                <a:spcPts val="0"/>
              </a:spcAft>
              <a:buFont typeface="Arial" panose="020B0604020202020204" pitchFamily="34" charset="0"/>
              <a:buChar char="•"/>
            </a:pPr>
            <a:r>
              <a:rPr lang="en-US" sz="1500" dirty="0"/>
              <a:t>Elementary Grades 4-6: Ages 10 to 13 years</a:t>
            </a:r>
          </a:p>
          <a:p>
            <a:pPr indent="-228600" fontAlgn="base">
              <a:lnSpc>
                <a:spcPct val="90000"/>
              </a:lnSpc>
              <a:spcBef>
                <a:spcPts val="0"/>
              </a:spcBef>
              <a:spcAft>
                <a:spcPts val="1000"/>
              </a:spcAft>
              <a:buFont typeface="Arial" panose="020B0604020202020204" pitchFamily="34" charset="0"/>
              <a:buChar char="•"/>
            </a:pPr>
            <a:r>
              <a:rPr lang="en-US" sz="1500" dirty="0"/>
              <a:t>Junior High Grades 7-9: Ages 13 to 16 years</a:t>
            </a:r>
          </a:p>
        </p:txBody>
      </p:sp>
      <p:pic>
        <p:nvPicPr>
          <p:cNvPr id="2" name="Picture 1" descr="Two children standing on a hill with trees in the background&#10;&#10;Description automatically generated">
            <a:extLst>
              <a:ext uri="{FF2B5EF4-FFF2-40B4-BE49-F238E27FC236}">
                <a16:creationId xmlns:a16="http://schemas.microsoft.com/office/drawing/2014/main" id="{D5A55176-8F16-3BD4-8201-7894F1B55AA8}"/>
              </a:ext>
            </a:extLst>
          </p:cNvPr>
          <p:cNvPicPr>
            <a:picLocks noChangeAspect="1"/>
          </p:cNvPicPr>
          <p:nvPr/>
        </p:nvPicPr>
        <p:blipFill>
          <a:blip r:embed="rId2">
            <a:extLst>
              <a:ext uri="{28A0092B-C50C-407E-A947-70E740481C1C}">
                <a14:useLocalDpi xmlns:a14="http://schemas.microsoft.com/office/drawing/2010/main" val="0"/>
              </a:ext>
            </a:extLst>
          </a:blip>
          <a:srcRect l="17637" r="1566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59005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9098A4-584C-8649-6467-7A5D09FFB10D}"/>
            </a:ext>
          </a:extLst>
        </p:cNvPr>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hoto&#10;&#10;Description automatically generated">
            <a:extLst>
              <a:ext uri="{FF2B5EF4-FFF2-40B4-BE49-F238E27FC236}">
                <a16:creationId xmlns:a16="http://schemas.microsoft.com/office/drawing/2014/main" id="{CE0E439F-E0FA-D42C-81CC-DD954C69D901}"/>
              </a:ext>
            </a:extLst>
          </p:cNvPr>
          <p:cNvPicPr>
            <a:picLocks noChangeAspect="1"/>
          </p:cNvPicPr>
          <p:nvPr/>
        </p:nvPicPr>
        <p:blipFill>
          <a:blip r:embed="rId2">
            <a:extLst>
              <a:ext uri="{28A0092B-C50C-407E-A947-70E740481C1C}">
                <a14:useLocalDpi xmlns:a14="http://schemas.microsoft.com/office/drawing/2010/main" val="0"/>
              </a:ext>
            </a:extLst>
          </a:blip>
          <a:srcRect l="9888" r="5582" b="-1"/>
          <a:stretch>
            <a:fillRect/>
          </a:stretch>
        </p:blipFill>
        <p:spPr>
          <a:xfrm>
            <a:off x="20" y="431"/>
            <a:ext cx="8115280" cy="6408311"/>
          </a:xfrm>
          <a:prstGeom prst="rect">
            <a:avLst/>
          </a:prstGeom>
        </p:spPr>
      </p:pic>
      <p:sp>
        <p:nvSpPr>
          <p:cNvPr id="2" name="TextBox 1">
            <a:extLst>
              <a:ext uri="{FF2B5EF4-FFF2-40B4-BE49-F238E27FC236}">
                <a16:creationId xmlns:a16="http://schemas.microsoft.com/office/drawing/2014/main" id="{C05188CE-395A-E22D-6636-9E117533982C}"/>
              </a:ext>
            </a:extLst>
          </p:cNvPr>
          <p:cNvSpPr txBox="1"/>
          <p:nvPr/>
        </p:nvSpPr>
        <p:spPr>
          <a:xfrm>
            <a:off x="8284029" y="838200"/>
            <a:ext cx="3301977" cy="5120473"/>
          </a:xfrm>
          <a:prstGeom prst="rect">
            <a:avLst/>
          </a:prstGeom>
        </p:spPr>
        <p:txBody>
          <a:bodyPr vert="horz" lIns="91440" tIns="45720" rIns="91440" bIns="45720" rtlCol="0">
            <a:noAutofit/>
          </a:bodyPr>
          <a:lstStyle/>
          <a:p>
            <a:pPr indent="-228600">
              <a:lnSpc>
                <a:spcPct val="90000"/>
              </a:lnSpc>
              <a:spcBef>
                <a:spcPts val="1200"/>
              </a:spcBef>
              <a:spcAft>
                <a:spcPts val="1200"/>
              </a:spcAft>
              <a:buFont typeface="Arial" panose="020B0604020202020204" pitchFamily="34" charset="0"/>
              <a:buChar char="•"/>
            </a:pPr>
            <a:r>
              <a:rPr lang="en-US" b="0" i="0" u="none" strike="noStrike" dirty="0">
                <a:effectLst/>
              </a:rPr>
              <a:t>In 2016, a small team from Arup and HHI traveled to Haiti to meet community leaders, gather local input, and assess the construction site. </a:t>
            </a:r>
          </a:p>
          <a:p>
            <a:pPr indent="-228600">
              <a:lnSpc>
                <a:spcPct val="90000"/>
              </a:lnSpc>
              <a:spcBef>
                <a:spcPts val="1200"/>
              </a:spcBef>
              <a:spcAft>
                <a:spcPts val="1200"/>
              </a:spcAft>
              <a:buFont typeface="Arial" panose="020B0604020202020204" pitchFamily="34" charset="0"/>
              <a:buChar char="•"/>
            </a:pPr>
            <a:r>
              <a:rPr lang="en-US" b="0" i="0" u="none" strike="noStrike" dirty="0">
                <a:effectLst/>
              </a:rPr>
              <a:t>Using Arup plans as a guide, Haitian engineers, contractors and local community members, constructed retaining and perimeter walls as well as fences in the summer of 2018.</a:t>
            </a:r>
          </a:p>
          <a:p>
            <a:pPr indent="-228600">
              <a:lnSpc>
                <a:spcPct val="90000"/>
              </a:lnSpc>
              <a:spcBef>
                <a:spcPts val="1200"/>
              </a:spcBef>
              <a:spcAft>
                <a:spcPts val="1200"/>
              </a:spcAft>
              <a:buFont typeface="Arial" panose="020B0604020202020204" pitchFamily="34" charset="0"/>
              <a:buChar char="•"/>
            </a:pPr>
            <a:r>
              <a:rPr lang="en-US" dirty="0"/>
              <a:t>This photo is the US HHI medical team sitting and standing by the perimeter wall. This team went to Timo, Haiti in April 2018. </a:t>
            </a:r>
            <a:r>
              <a:rPr lang="en-US" b="0" i="0" u="none" strike="noStrike" dirty="0">
                <a:effectLst/>
              </a:rPr>
              <a:t> </a:t>
            </a:r>
            <a:endParaRPr lang="en-US" b="0" dirty="0">
              <a:effectLst/>
            </a:endParaRPr>
          </a:p>
          <a:p>
            <a:pPr>
              <a:lnSpc>
                <a:spcPct val="90000"/>
              </a:lnSpc>
            </a:pPr>
            <a:br>
              <a:rPr lang="en-US" dirty="0"/>
            </a:br>
            <a:endParaRPr lang="en-US" dirty="0"/>
          </a:p>
        </p:txBody>
      </p:sp>
      <p:sp>
        <p:nvSpPr>
          <p:cNvPr id="7" name="Rectangle 6">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6546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building with orange doors&#10;&#10;Description automatically generated">
            <a:extLst>
              <a:ext uri="{FF2B5EF4-FFF2-40B4-BE49-F238E27FC236}">
                <a16:creationId xmlns:a16="http://schemas.microsoft.com/office/drawing/2014/main" id="{8BD92C45-6418-FCCE-3052-0366830E29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bwMode="auto">
          <a:xfrm>
            <a:off x="0" y="0"/>
            <a:ext cx="6095999" cy="3116706"/>
          </a:xfrm>
          <a:prstGeom prst="rect">
            <a:avLst/>
          </a:prstGeom>
          <a:noFill/>
        </p:spPr>
      </p:pic>
      <p:pic>
        <p:nvPicPr>
          <p:cNvPr id="3" name="Picture 2" descr="A picture containing building, floor, indoor&#10;&#10;Description automatically generated">
            <a:extLst>
              <a:ext uri="{FF2B5EF4-FFF2-40B4-BE49-F238E27FC236}">
                <a16:creationId xmlns:a16="http://schemas.microsoft.com/office/drawing/2014/main" id="{C2E011F0-404B-F598-3593-773F2F437885}"/>
              </a:ext>
            </a:extLst>
          </p:cNvPr>
          <p:cNvPicPr>
            <a:picLocks noChangeAspect="1"/>
          </p:cNvPicPr>
          <p:nvPr/>
        </p:nvPicPr>
        <p:blipFill>
          <a:blip r:embed="rId3">
            <a:extLst>
              <a:ext uri="{28A0092B-C50C-407E-A947-70E740481C1C}">
                <a14:useLocalDpi xmlns:a14="http://schemas.microsoft.com/office/drawing/2010/main" val="0"/>
              </a:ext>
            </a:extLst>
          </a:blip>
          <a:srcRect t="20887" b="12645"/>
          <a:stretch/>
        </p:blipFill>
        <p:spPr bwMode="auto">
          <a:xfrm>
            <a:off x="6096000" y="10"/>
            <a:ext cx="6095999" cy="3116696"/>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p:spPr>
      </p:pic>
      <p:pic>
        <p:nvPicPr>
          <p:cNvPr id="4" name="Picture 3" descr="A room with tables and chairs&#10;&#10;Description automatically generated">
            <a:extLst>
              <a:ext uri="{FF2B5EF4-FFF2-40B4-BE49-F238E27FC236}">
                <a16:creationId xmlns:a16="http://schemas.microsoft.com/office/drawing/2014/main" id="{B5C41167-A9F3-2808-2F75-36BEB4CB443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bwMode="auto">
          <a:xfrm>
            <a:off x="20" y="3116706"/>
            <a:ext cx="6095979" cy="3741293"/>
          </a:xfrm>
          <a:prstGeom prst="rect">
            <a:avLst/>
          </a:prstGeom>
          <a:noFill/>
        </p:spPr>
      </p:pic>
      <p:pic>
        <p:nvPicPr>
          <p:cNvPr id="5" name="Picture 4" descr="A floor plan of a building&#10;&#10;Description automatically generated with low confidence">
            <a:extLst>
              <a:ext uri="{FF2B5EF4-FFF2-40B4-BE49-F238E27FC236}">
                <a16:creationId xmlns:a16="http://schemas.microsoft.com/office/drawing/2014/main" id="{876AD297-855A-6703-0154-94ACCFBFCFCC}"/>
              </a:ext>
            </a:extLst>
          </p:cNvPr>
          <p:cNvPicPr>
            <a:picLocks noChangeAspect="1"/>
          </p:cNvPicPr>
          <p:nvPr/>
        </p:nvPicPr>
        <p:blipFill>
          <a:blip r:embed="rId5">
            <a:extLst>
              <a:ext uri="{28A0092B-C50C-407E-A947-70E740481C1C}">
                <a14:useLocalDpi xmlns:a14="http://schemas.microsoft.com/office/drawing/2010/main" val="0"/>
              </a:ext>
            </a:extLst>
          </a:blip>
          <a:srcRect r="18375"/>
          <a:stretch/>
        </p:blipFill>
        <p:spPr bwMode="auto">
          <a:xfrm>
            <a:off x="4072707" y="3116707"/>
            <a:ext cx="5163573" cy="3741293"/>
          </a:xfrm>
          <a:prstGeom prst="rect">
            <a:avLst/>
          </a:prstGeom>
          <a:noFill/>
        </p:spPr>
      </p:pic>
      <p:sp>
        <p:nvSpPr>
          <p:cNvPr id="6" name="TextBox 5">
            <a:extLst>
              <a:ext uri="{FF2B5EF4-FFF2-40B4-BE49-F238E27FC236}">
                <a16:creationId xmlns:a16="http://schemas.microsoft.com/office/drawing/2014/main" id="{3971A133-1F52-0602-F1BE-272C023354AD}"/>
              </a:ext>
            </a:extLst>
          </p:cNvPr>
          <p:cNvSpPr txBox="1"/>
          <p:nvPr/>
        </p:nvSpPr>
        <p:spPr>
          <a:xfrm>
            <a:off x="9236280" y="3116707"/>
            <a:ext cx="2752521" cy="3240887"/>
          </a:xfrm>
          <a:prstGeom prst="rect">
            <a:avLst/>
          </a:prstGeom>
          <a:noFill/>
        </p:spPr>
        <p:txBody>
          <a:bodyPr wrap="square" rtlCol="0">
            <a:spAutoFit/>
          </a:bodyPr>
          <a:lstStyle/>
          <a:p>
            <a:pPr marR="0">
              <a:lnSpc>
                <a:spcPct val="90000"/>
              </a:lnSpc>
              <a:spcBef>
                <a:spcPts val="0"/>
              </a:spcBef>
              <a:spcAft>
                <a:spcPts val="800"/>
              </a:spcAft>
            </a:pPr>
            <a:r>
              <a:rPr lang="en-US" sz="1200" dirty="0"/>
              <a:t>Building Legend</a:t>
            </a:r>
          </a:p>
          <a:p>
            <a:pPr indent="-228600">
              <a:lnSpc>
                <a:spcPct val="90000"/>
              </a:lnSpc>
              <a:spcAft>
                <a:spcPts val="800"/>
              </a:spcAft>
              <a:buFont typeface="Arial" panose="020B0604020202020204" pitchFamily="34" charset="0"/>
              <a:buChar char="•"/>
            </a:pPr>
            <a:r>
              <a:rPr lang="en-US" sz="1200" dirty="0"/>
              <a:t>Block 1 – Administration/Staff Offices</a:t>
            </a:r>
          </a:p>
          <a:p>
            <a:pPr indent="-228600">
              <a:lnSpc>
                <a:spcPct val="90000"/>
              </a:lnSpc>
              <a:spcAft>
                <a:spcPts val="800"/>
              </a:spcAft>
              <a:buFont typeface="Arial" panose="020B0604020202020204" pitchFamily="34" charset="0"/>
              <a:buChar char="•"/>
            </a:pPr>
            <a:r>
              <a:rPr lang="en-US" sz="1200" dirty="0"/>
              <a:t>Block 2 – Library/Computer Room</a:t>
            </a:r>
          </a:p>
          <a:p>
            <a:pPr indent="-228600">
              <a:lnSpc>
                <a:spcPct val="90000"/>
              </a:lnSpc>
              <a:spcAft>
                <a:spcPts val="800"/>
              </a:spcAft>
              <a:buFont typeface="Arial" panose="020B0604020202020204" pitchFamily="34" charset="0"/>
              <a:buChar char="•"/>
            </a:pPr>
            <a:r>
              <a:rPr lang="en-US" sz="1200" dirty="0"/>
              <a:t>Block 3 and 4 – Classrooms 1-6</a:t>
            </a:r>
          </a:p>
          <a:p>
            <a:pPr indent="-228600">
              <a:lnSpc>
                <a:spcPct val="90000"/>
              </a:lnSpc>
              <a:spcAft>
                <a:spcPts val="800"/>
              </a:spcAft>
              <a:buFont typeface="Arial" panose="020B0604020202020204" pitchFamily="34" charset="0"/>
              <a:buChar char="•"/>
            </a:pPr>
            <a:r>
              <a:rPr lang="en-US" sz="1200" dirty="0"/>
              <a:t>Block 5 – Cafeteria and Kitchen</a:t>
            </a:r>
          </a:p>
          <a:p>
            <a:pPr marR="0">
              <a:lnSpc>
                <a:spcPct val="90000"/>
              </a:lnSpc>
              <a:spcBef>
                <a:spcPts val="0"/>
              </a:spcBef>
              <a:spcAft>
                <a:spcPts val="800"/>
              </a:spcAft>
            </a:pPr>
            <a:r>
              <a:rPr lang="en-US" sz="1200" dirty="0"/>
              <a:t>There will also be </a:t>
            </a:r>
          </a:p>
          <a:p>
            <a:pPr indent="-228600">
              <a:lnSpc>
                <a:spcPct val="90000"/>
              </a:lnSpc>
              <a:spcAft>
                <a:spcPts val="800"/>
              </a:spcAft>
              <a:buFont typeface="Arial" panose="020B0604020202020204" pitchFamily="34" charset="0"/>
              <a:buChar char="•"/>
            </a:pPr>
            <a:r>
              <a:rPr lang="en-US" sz="1200" dirty="0"/>
              <a:t>Dry latrines with separate bathrooms  for boys, girls and staff</a:t>
            </a:r>
          </a:p>
          <a:p>
            <a:pPr indent="-228600">
              <a:lnSpc>
                <a:spcPct val="90000"/>
              </a:lnSpc>
              <a:spcAft>
                <a:spcPts val="800"/>
              </a:spcAft>
              <a:buFont typeface="Arial" panose="020B0604020202020204" pitchFamily="34" charset="0"/>
              <a:buChar char="•"/>
            </a:pPr>
            <a:r>
              <a:rPr lang="en-US" sz="1200" dirty="0"/>
              <a:t>Outdoor play area with culturally appropriate equipment</a:t>
            </a:r>
          </a:p>
          <a:p>
            <a:pPr indent="-228600">
              <a:lnSpc>
                <a:spcPct val="90000"/>
              </a:lnSpc>
              <a:spcAft>
                <a:spcPts val="800"/>
              </a:spcAft>
              <a:buFont typeface="Arial" panose="020B0604020202020204" pitchFamily="34" charset="0"/>
              <a:buChar char="•"/>
            </a:pPr>
            <a:r>
              <a:rPr lang="en-US" sz="1200" dirty="0"/>
              <a:t>Facilities for physical education, agricultural education and community activities</a:t>
            </a:r>
          </a:p>
        </p:txBody>
      </p:sp>
    </p:spTree>
    <p:extLst>
      <p:ext uri="{BB962C8B-B14F-4D97-AF65-F5344CB8AC3E}">
        <p14:creationId xmlns:p14="http://schemas.microsoft.com/office/powerpoint/2010/main" val="2262375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555BC21-EB00-AFFB-492F-9E55ABF7E355}"/>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Bef>
                <a:spcPts val="1200"/>
              </a:spcBef>
              <a:spcAft>
                <a:spcPts val="1200"/>
              </a:spcAft>
              <a:buFont typeface="Arial" panose="020B0604020202020204" pitchFamily="34" charset="0"/>
              <a:buChar char="•"/>
            </a:pPr>
            <a:r>
              <a:rPr lang="en-US" sz="1900" b="0" i="0" u="none" strike="noStrike" dirty="0">
                <a:effectLst/>
              </a:rPr>
              <a:t>In 2018 fundraising was commenced in earnest in the US and Canada </a:t>
            </a:r>
            <a:r>
              <a:rPr lang="en-US" sz="1900" dirty="0"/>
              <a:t>to procure the funds to build the school. Funds were acquired through generous doners but d</a:t>
            </a:r>
            <a:r>
              <a:rPr lang="en-US" sz="1900" b="0" i="0" u="none" strike="noStrike" dirty="0">
                <a:effectLst/>
              </a:rPr>
              <a:t>ue to </a:t>
            </a:r>
            <a:r>
              <a:rPr lang="en-US" sz="1900" dirty="0"/>
              <a:t>political unrest in Haiti starting in 2019 and the </a:t>
            </a:r>
            <a:r>
              <a:rPr lang="en-US" sz="1900" b="0" i="0" u="none" strike="noStrike" dirty="0">
                <a:effectLst/>
              </a:rPr>
              <a:t>pandemic, the construction of the school was delayed </a:t>
            </a:r>
          </a:p>
          <a:p>
            <a:pPr indent="-228600">
              <a:lnSpc>
                <a:spcPct val="90000"/>
              </a:lnSpc>
              <a:spcBef>
                <a:spcPts val="1200"/>
              </a:spcBef>
              <a:spcAft>
                <a:spcPts val="1200"/>
              </a:spcAft>
              <a:buFont typeface="Arial" panose="020B0604020202020204" pitchFamily="34" charset="0"/>
              <a:buChar char="•"/>
            </a:pPr>
            <a:r>
              <a:rPr lang="en-US" sz="1900" b="0" i="0" u="none" strike="noStrike" dirty="0">
                <a:effectLst/>
              </a:rPr>
              <a:t>In early 2023 </a:t>
            </a:r>
            <a:r>
              <a:rPr lang="en-US" sz="1900" dirty="0"/>
              <a:t>Ing. </a:t>
            </a:r>
            <a:r>
              <a:rPr lang="en-US" sz="1900" dirty="0" err="1"/>
              <a:t>Ghammald</a:t>
            </a:r>
            <a:r>
              <a:rPr lang="en-US" sz="1900" dirty="0"/>
              <a:t> Francillon and his team</a:t>
            </a:r>
            <a:r>
              <a:rPr lang="en-US" sz="1900" b="0" i="0" u="none" strike="noStrike" dirty="0">
                <a:effectLst/>
              </a:rPr>
              <a:t> from the Haitian engineering firm GH Concepts  took over and designed a school that is earthquake resistant and large enough to accommodate the approximately 250 children ages 3-16 in the valley</a:t>
            </a:r>
          </a:p>
          <a:p>
            <a:pPr indent="-228600">
              <a:lnSpc>
                <a:spcPct val="90000"/>
              </a:lnSpc>
              <a:spcBef>
                <a:spcPts val="1200"/>
              </a:spcBef>
              <a:spcAft>
                <a:spcPts val="1200"/>
              </a:spcAft>
              <a:buFont typeface="Arial" panose="020B0604020202020204" pitchFamily="34" charset="0"/>
              <a:buChar char="•"/>
            </a:pPr>
            <a:r>
              <a:rPr lang="en-US" sz="1900" dirty="0"/>
              <a:t>Due to the increase in supply cost in Haiti, fundraising was commenced again and again through generous donors in Oregon, Utah, Canada and California, the Sorenson Legacy Foundation and along with The Church of Jesus Christ of Latter Day Saints Humanitarian Fund the additional funding was raised to build the new school</a:t>
            </a:r>
            <a:endParaRPr lang="en-US" sz="1900" b="0" dirty="0">
              <a:effectLst/>
            </a:endParaRPr>
          </a:p>
          <a:p>
            <a:pPr>
              <a:lnSpc>
                <a:spcPct val="90000"/>
              </a:lnSpc>
            </a:pPr>
            <a:endParaRPr lang="en-US" sz="1900" dirty="0"/>
          </a:p>
        </p:txBody>
      </p:sp>
    </p:spTree>
    <p:extLst>
      <p:ext uri="{BB962C8B-B14F-4D97-AF65-F5344CB8AC3E}">
        <p14:creationId xmlns:p14="http://schemas.microsoft.com/office/powerpoint/2010/main" val="654514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13B6CC-B686-458B-26B2-2E64D1D13631}"/>
              </a:ext>
            </a:extLst>
          </p:cNvPr>
          <p:cNvSpPr txBox="1"/>
          <p:nvPr/>
        </p:nvSpPr>
        <p:spPr>
          <a:xfrm>
            <a:off x="914401" y="1406013"/>
            <a:ext cx="9960077" cy="3877985"/>
          </a:xfrm>
          <a:prstGeom prst="rect">
            <a:avLst/>
          </a:prstGeom>
          <a:noFill/>
        </p:spPr>
        <p:txBody>
          <a:bodyPr wrap="square" rtlCol="0">
            <a:spAutoFit/>
          </a:bodyPr>
          <a:lstStyle/>
          <a:p>
            <a:pPr algn="ctr"/>
            <a:r>
              <a:rPr lang="en-US" sz="2800" dirty="0"/>
              <a:t>Ground was broken and construction began in June 2023 for</a:t>
            </a:r>
          </a:p>
          <a:p>
            <a:endParaRPr lang="en-US" sz="1800" b="0" i="0" u="none" strike="noStrike" dirty="0">
              <a:effectLst/>
            </a:endParaRPr>
          </a:p>
          <a:p>
            <a:endParaRPr lang="en-US" sz="1800" b="0" i="0" u="none" strike="noStrike" dirty="0">
              <a:effectLst/>
            </a:endParaRPr>
          </a:p>
          <a:p>
            <a:pPr algn="ctr"/>
            <a:r>
              <a:rPr lang="en-US" sz="3200" b="0" i="0" u="none" strike="noStrike" dirty="0">
                <a:solidFill>
                  <a:srgbClr val="FF0000"/>
                </a:solidFill>
                <a:effectLst/>
                <a:latin typeface="Copperplate Gothic Bold" panose="020E0705020206020404" pitchFamily="34" charset="0"/>
              </a:rPr>
              <a:t>Ecole georgette Beauvais de Bas Coq Chante/</a:t>
            </a:r>
          </a:p>
          <a:p>
            <a:pPr algn="ctr"/>
            <a:r>
              <a:rPr lang="en-US" sz="3200" b="0" i="0" u="none" strike="noStrike" dirty="0">
                <a:solidFill>
                  <a:srgbClr val="FF0000"/>
                </a:solidFill>
                <a:effectLst/>
                <a:latin typeface="Copperplate Gothic Bold" panose="020E0705020206020404" pitchFamily="34" charset="0"/>
              </a:rPr>
              <a:t>The </a:t>
            </a:r>
            <a:r>
              <a:rPr lang="en-US" sz="3200" dirty="0">
                <a:solidFill>
                  <a:srgbClr val="FF0000"/>
                </a:solidFill>
                <a:latin typeface="Copperplate Gothic Bold" panose="020E0705020206020404" pitchFamily="34" charset="0"/>
              </a:rPr>
              <a:t>Georgette Beauvais </a:t>
            </a:r>
            <a:r>
              <a:rPr lang="en-US" sz="3200" b="0" i="0" u="none" strike="noStrike" dirty="0">
                <a:solidFill>
                  <a:srgbClr val="FF0000"/>
                </a:solidFill>
                <a:effectLst/>
                <a:latin typeface="Copperplate Gothic Bold" panose="020E0705020206020404" pitchFamily="34" charset="0"/>
              </a:rPr>
              <a:t>School of the Lower Singing Rooster Valley</a:t>
            </a:r>
          </a:p>
          <a:p>
            <a:endParaRPr lang="en-US" sz="1800" b="0" i="0" u="none" strike="noStrike" dirty="0">
              <a:effectLst/>
            </a:endParaRPr>
          </a:p>
          <a:p>
            <a:r>
              <a:rPr lang="en-US" sz="1800" b="0" i="0" u="none" strike="noStrike" dirty="0">
                <a:solidFill>
                  <a:schemeClr val="bg1"/>
                </a:solidFill>
                <a:effectLst/>
              </a:rPr>
              <a:t>The US and Haitian leadership construction teams have been having weekly meetings via Zoom and </a:t>
            </a:r>
            <a:r>
              <a:rPr lang="en-US" sz="1800" b="0" i="0" u="none" strike="noStrike" dirty="0" err="1">
                <a:solidFill>
                  <a:schemeClr val="bg1"/>
                </a:solidFill>
                <a:effectLst/>
              </a:rPr>
              <a:t>Whatsapp</a:t>
            </a:r>
            <a:r>
              <a:rPr lang="en-US" sz="1800" b="0" i="0" u="none" strike="noStrike" dirty="0">
                <a:solidFill>
                  <a:schemeClr val="bg1"/>
                </a:solidFill>
                <a:effectLst/>
              </a:rPr>
              <a:t> for the past two years. The latrine block construction was completed in May of 2023. </a:t>
            </a:r>
            <a:endParaRPr lang="en-US" dirty="0"/>
          </a:p>
        </p:txBody>
      </p:sp>
    </p:spTree>
    <p:extLst>
      <p:ext uri="{BB962C8B-B14F-4D97-AF65-F5344CB8AC3E}">
        <p14:creationId xmlns:p14="http://schemas.microsoft.com/office/powerpoint/2010/main" val="206117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D1FD2A-2BBA-4B7A-80E4-09314FE25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oup of people working on a construction site&#10;&#10;Description automatically generated">
            <a:extLst>
              <a:ext uri="{FF2B5EF4-FFF2-40B4-BE49-F238E27FC236}">
                <a16:creationId xmlns:a16="http://schemas.microsoft.com/office/drawing/2014/main" id="{98059F47-37A3-D1E7-B4CB-738104BD595C}"/>
              </a:ext>
            </a:extLst>
          </p:cNvPr>
          <p:cNvPicPr>
            <a:picLocks noChangeAspect="1"/>
          </p:cNvPicPr>
          <p:nvPr/>
        </p:nvPicPr>
        <p:blipFill>
          <a:blip r:embed="rId2">
            <a:extLst>
              <a:ext uri="{28A0092B-C50C-407E-A947-70E740481C1C}">
                <a14:useLocalDpi xmlns:a14="http://schemas.microsoft.com/office/drawing/2010/main" val="0"/>
              </a:ext>
            </a:extLst>
          </a:blip>
          <a:srcRect r="7459" b="-2"/>
          <a:stretch/>
        </p:blipFill>
        <p:spPr>
          <a:xfrm>
            <a:off x="321731" y="557189"/>
            <a:ext cx="7086768" cy="5743618"/>
          </a:xfrm>
          <a:prstGeom prst="rect">
            <a:avLst/>
          </a:prstGeom>
        </p:spPr>
      </p:pic>
      <p:pic>
        <p:nvPicPr>
          <p:cNvPr id="5" name="Picture 4" descr="A pile of rocks and dirt&#10;&#10;Description automatically generated">
            <a:extLst>
              <a:ext uri="{FF2B5EF4-FFF2-40B4-BE49-F238E27FC236}">
                <a16:creationId xmlns:a16="http://schemas.microsoft.com/office/drawing/2014/main" id="{2A9E9601-D1BA-3EDA-6CBD-F57B7D3BF8D6}"/>
              </a:ext>
            </a:extLst>
          </p:cNvPr>
          <p:cNvPicPr>
            <a:picLocks noChangeAspect="1"/>
          </p:cNvPicPr>
          <p:nvPr/>
        </p:nvPicPr>
        <p:blipFill>
          <a:blip r:embed="rId3">
            <a:extLst>
              <a:ext uri="{28A0092B-C50C-407E-A947-70E740481C1C}">
                <a14:useLocalDpi xmlns:a14="http://schemas.microsoft.com/office/drawing/2010/main" val="0"/>
              </a:ext>
            </a:extLst>
          </a:blip>
          <a:srcRect t="18255" r="-2" b="6067"/>
          <a:stretch/>
        </p:blipFill>
        <p:spPr>
          <a:xfrm>
            <a:off x="7601026" y="557189"/>
            <a:ext cx="4269242" cy="5743618"/>
          </a:xfrm>
          <a:prstGeom prst="rect">
            <a:avLst/>
          </a:prstGeom>
        </p:spPr>
      </p:pic>
      <p:sp>
        <p:nvSpPr>
          <p:cNvPr id="6" name="TextBox 5">
            <a:extLst>
              <a:ext uri="{FF2B5EF4-FFF2-40B4-BE49-F238E27FC236}">
                <a16:creationId xmlns:a16="http://schemas.microsoft.com/office/drawing/2014/main" id="{9838D417-32E2-5763-813B-5D6DB0FF216E}"/>
              </a:ext>
            </a:extLst>
          </p:cNvPr>
          <p:cNvSpPr txBox="1"/>
          <p:nvPr/>
        </p:nvSpPr>
        <p:spPr>
          <a:xfrm>
            <a:off x="3275853" y="6348571"/>
            <a:ext cx="6459794" cy="461665"/>
          </a:xfrm>
          <a:prstGeom prst="rect">
            <a:avLst/>
          </a:prstGeom>
          <a:noFill/>
        </p:spPr>
        <p:txBody>
          <a:bodyPr wrap="square" rtlCol="0">
            <a:spAutoFit/>
          </a:bodyPr>
          <a:lstStyle/>
          <a:p>
            <a:r>
              <a:rPr lang="en-US" sz="2400" dirty="0"/>
              <a:t>All the foundation trenches were dug by hand</a:t>
            </a:r>
          </a:p>
        </p:txBody>
      </p:sp>
    </p:spTree>
    <p:extLst>
      <p:ext uri="{BB962C8B-B14F-4D97-AF65-F5344CB8AC3E}">
        <p14:creationId xmlns:p14="http://schemas.microsoft.com/office/powerpoint/2010/main" val="2180954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95B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744edf53-23b2-4ab0-9317-aa850e1f1d56">
            <a:hlinkClick r:id="" action="ppaction://media"/>
            <a:extLst>
              <a:ext uri="{FF2B5EF4-FFF2-40B4-BE49-F238E27FC236}">
                <a16:creationId xmlns:a16="http://schemas.microsoft.com/office/drawing/2014/main" id="{EA15E60E-39EC-6636-1A42-38CF534134F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51595" y="643467"/>
            <a:ext cx="9688809" cy="5571066"/>
          </a:xfrm>
          <a:prstGeom prst="rect">
            <a:avLst/>
          </a:prstGeom>
        </p:spPr>
      </p:pic>
    </p:spTree>
    <p:extLst>
      <p:ext uri="{BB962C8B-B14F-4D97-AF65-F5344CB8AC3E}">
        <p14:creationId xmlns:p14="http://schemas.microsoft.com/office/powerpoint/2010/main" val="9537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1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CA0B39-EF70-409A-376F-8D36E487C5DE}"/>
              </a:ext>
            </a:extLst>
          </p:cNvPr>
          <p:cNvSpPr txBox="1"/>
          <p:nvPr/>
        </p:nvSpPr>
        <p:spPr>
          <a:xfrm>
            <a:off x="1016000" y="216614"/>
            <a:ext cx="10160000" cy="6424772"/>
          </a:xfrm>
          <a:prstGeom prst="rect">
            <a:avLst/>
          </a:prstGeom>
          <a:noFill/>
        </p:spPr>
        <p:txBody>
          <a:bodyPr wrap="square" rtlCol="0">
            <a:spAutoFit/>
          </a:bodyPr>
          <a:lstStyle/>
          <a:p>
            <a:pPr marR="0">
              <a:lnSpc>
                <a:spcPct val="90000"/>
              </a:lnSpc>
              <a:spcBef>
                <a:spcPts val="0"/>
              </a:spcBef>
              <a:spcAft>
                <a:spcPts val="800"/>
              </a:spcAft>
            </a:pPr>
            <a:r>
              <a:rPr lang="en-US" sz="2800" dirty="0"/>
              <a:t>The school construction site is located in the </a:t>
            </a:r>
            <a:r>
              <a:rPr lang="en-US" sz="2800" dirty="0" err="1"/>
              <a:t>Fondwa</a:t>
            </a:r>
            <a:r>
              <a:rPr lang="en-US" sz="2800" dirty="0"/>
              <a:t> Valley. There are no roads into the Timo community. Due to no roads into the valley, construction supplies and construction equipment were carried by hand, mule or pulley system to get them to the construction site. It is about a </a:t>
            </a:r>
            <a:r>
              <a:rPr lang="en-US" sz="2800" dirty="0">
                <a:solidFill>
                  <a:srgbClr val="FF0000"/>
                </a:solidFill>
              </a:rPr>
              <a:t>one-and-a-half-hour hike on foot up and down dirt trails from the material drop off point on the road to the school construction site</a:t>
            </a:r>
            <a:r>
              <a:rPr lang="en-US" sz="2800" dirty="0"/>
              <a:t>. We are constantly amazed by the construction team’s ingenuity, persistence, and dedication to this project. </a:t>
            </a:r>
          </a:p>
          <a:p>
            <a:pPr indent="-228600">
              <a:lnSpc>
                <a:spcPct val="90000"/>
              </a:lnSpc>
              <a:spcAft>
                <a:spcPts val="800"/>
              </a:spcAft>
              <a:buFont typeface="Arial" panose="020B0604020202020204" pitchFamily="34" charset="0"/>
              <a:buChar char="•"/>
            </a:pPr>
            <a:r>
              <a:rPr lang="en-US" sz="2800" dirty="0"/>
              <a:t>These construction supplies included: </a:t>
            </a:r>
            <a:r>
              <a:rPr lang="en-US" sz="2800" b="1" dirty="0"/>
              <a:t>6,300</a:t>
            </a:r>
            <a:r>
              <a:rPr lang="en-US" sz="2800" dirty="0"/>
              <a:t> –  30 cm (80 </a:t>
            </a:r>
            <a:r>
              <a:rPr lang="en-US" sz="2800" dirty="0" err="1"/>
              <a:t>lbs</a:t>
            </a:r>
            <a:r>
              <a:rPr lang="en-US" sz="2800" dirty="0"/>
              <a:t> each) concrete foundation blocks </a:t>
            </a:r>
          </a:p>
          <a:p>
            <a:pPr indent="-228600">
              <a:lnSpc>
                <a:spcPct val="90000"/>
              </a:lnSpc>
              <a:spcAft>
                <a:spcPts val="800"/>
              </a:spcAft>
              <a:buFont typeface="Arial" panose="020B0604020202020204" pitchFamily="34" charset="0"/>
              <a:buChar char="•"/>
            </a:pPr>
            <a:r>
              <a:rPr lang="en-US" sz="2800" b="1" dirty="0"/>
              <a:t>11,700</a:t>
            </a:r>
            <a:r>
              <a:rPr lang="en-US" sz="2800" dirty="0"/>
              <a:t> – 15 cm. (40 </a:t>
            </a:r>
            <a:r>
              <a:rPr lang="en-US" sz="2800" dirty="0" err="1"/>
              <a:t>lbs</a:t>
            </a:r>
            <a:r>
              <a:rPr lang="en-US" sz="2800" dirty="0"/>
              <a:t>) concrete blocks for the walls</a:t>
            </a:r>
          </a:p>
          <a:p>
            <a:pPr indent="-228600">
              <a:lnSpc>
                <a:spcPct val="90000"/>
              </a:lnSpc>
              <a:spcAft>
                <a:spcPts val="800"/>
              </a:spcAft>
              <a:buFont typeface="Arial" panose="020B0604020202020204" pitchFamily="34" charset="0"/>
              <a:buChar char="•"/>
            </a:pPr>
            <a:r>
              <a:rPr lang="en-US" sz="2800" b="1" dirty="0"/>
              <a:t>3,200</a:t>
            </a:r>
            <a:r>
              <a:rPr lang="en-US" sz="2800" dirty="0"/>
              <a:t> bags of cement</a:t>
            </a:r>
          </a:p>
          <a:p>
            <a:pPr indent="-228600">
              <a:lnSpc>
                <a:spcPct val="90000"/>
              </a:lnSpc>
              <a:spcAft>
                <a:spcPts val="800"/>
              </a:spcAft>
              <a:buFont typeface="Arial" panose="020B0604020202020204" pitchFamily="34" charset="0"/>
              <a:buChar char="•"/>
            </a:pPr>
            <a:r>
              <a:rPr lang="en-US" sz="2800" b="1" dirty="0"/>
              <a:t>315 </a:t>
            </a:r>
            <a:r>
              <a:rPr lang="en-US" sz="2800" dirty="0"/>
              <a:t>2x4 steel framing bars</a:t>
            </a:r>
          </a:p>
          <a:p>
            <a:pPr indent="-228600">
              <a:lnSpc>
                <a:spcPct val="90000"/>
              </a:lnSpc>
              <a:spcAft>
                <a:spcPts val="800"/>
              </a:spcAft>
              <a:buFont typeface="Arial" panose="020B0604020202020204" pitchFamily="34" charset="0"/>
              <a:buChar char="•"/>
            </a:pPr>
            <a:r>
              <a:rPr lang="en-US" sz="2800" b="1" dirty="0"/>
              <a:t>320</a:t>
            </a:r>
            <a:r>
              <a:rPr lang="en-US" sz="2800" dirty="0"/>
              <a:t> metal Aluzinc sheets for the roof, rebar, etc.</a:t>
            </a:r>
          </a:p>
        </p:txBody>
      </p:sp>
    </p:spTree>
    <p:extLst>
      <p:ext uri="{BB962C8B-B14F-4D97-AF65-F5344CB8AC3E}">
        <p14:creationId xmlns:p14="http://schemas.microsoft.com/office/powerpoint/2010/main" val="2772318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FE55B3F-4634-4A41-B146-E6251581E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erson carrying a box on their head&#10;&#10;Description automatically generated">
            <a:extLst>
              <a:ext uri="{FF2B5EF4-FFF2-40B4-BE49-F238E27FC236}">
                <a16:creationId xmlns:a16="http://schemas.microsoft.com/office/drawing/2014/main" id="{605BB7B9-EB91-AB88-0066-13A5A0E41A47}"/>
              </a:ext>
            </a:extLst>
          </p:cNvPr>
          <p:cNvPicPr>
            <a:picLocks noChangeAspect="1"/>
          </p:cNvPicPr>
          <p:nvPr/>
        </p:nvPicPr>
        <p:blipFill>
          <a:blip r:embed="rId2">
            <a:extLst>
              <a:ext uri="{28A0092B-C50C-407E-A947-70E740481C1C}">
                <a14:useLocalDpi xmlns:a14="http://schemas.microsoft.com/office/drawing/2010/main" val="0"/>
              </a:ext>
            </a:extLst>
          </a:blip>
          <a:srcRect l="15135" r="12783" b="-1"/>
          <a:stretch/>
        </p:blipFill>
        <p:spPr>
          <a:xfrm>
            <a:off x="20" y="638177"/>
            <a:ext cx="3017500" cy="5581644"/>
          </a:xfrm>
          <a:prstGeom prst="rect">
            <a:avLst/>
          </a:prstGeom>
        </p:spPr>
      </p:pic>
      <p:pic>
        <p:nvPicPr>
          <p:cNvPr id="3" name="Picture 2" descr="Two people carrying bricks on their heads&#10;&#10;Description automatically generated">
            <a:extLst>
              <a:ext uri="{FF2B5EF4-FFF2-40B4-BE49-F238E27FC236}">
                <a16:creationId xmlns:a16="http://schemas.microsoft.com/office/drawing/2014/main" id="{E0863905-DA80-9BEE-E733-D36AAFE90C03}"/>
              </a:ext>
            </a:extLst>
          </p:cNvPr>
          <p:cNvPicPr>
            <a:picLocks noChangeAspect="1"/>
          </p:cNvPicPr>
          <p:nvPr/>
        </p:nvPicPr>
        <p:blipFill>
          <a:blip r:embed="rId3">
            <a:extLst>
              <a:ext uri="{28A0092B-C50C-407E-A947-70E740481C1C}">
                <a14:useLocalDpi xmlns:a14="http://schemas.microsoft.com/office/drawing/2010/main" val="0"/>
              </a:ext>
            </a:extLst>
          </a:blip>
          <a:srcRect t="326" r="-3" b="13792"/>
          <a:stretch/>
        </p:blipFill>
        <p:spPr>
          <a:xfrm>
            <a:off x="3171272" y="638179"/>
            <a:ext cx="5849456" cy="5581644"/>
          </a:xfrm>
          <a:prstGeom prst="rect">
            <a:avLst/>
          </a:prstGeom>
        </p:spPr>
      </p:pic>
      <p:pic>
        <p:nvPicPr>
          <p:cNvPr id="5" name="Picture 4" descr="A person walking on a dirt path&#10;&#10;Description automatically generated">
            <a:extLst>
              <a:ext uri="{FF2B5EF4-FFF2-40B4-BE49-F238E27FC236}">
                <a16:creationId xmlns:a16="http://schemas.microsoft.com/office/drawing/2014/main" id="{77FF18C1-5D73-D3DB-79CB-CEA16666EBE9}"/>
              </a:ext>
            </a:extLst>
          </p:cNvPr>
          <p:cNvPicPr>
            <a:picLocks noChangeAspect="1"/>
          </p:cNvPicPr>
          <p:nvPr/>
        </p:nvPicPr>
        <p:blipFill>
          <a:blip r:embed="rId4">
            <a:extLst>
              <a:ext uri="{28A0092B-C50C-407E-A947-70E740481C1C}">
                <a14:useLocalDpi xmlns:a14="http://schemas.microsoft.com/office/drawing/2010/main" val="0"/>
              </a:ext>
            </a:extLst>
          </a:blip>
          <a:srcRect r="804" b="-1"/>
          <a:stretch/>
        </p:blipFill>
        <p:spPr>
          <a:xfrm>
            <a:off x="9174480" y="638178"/>
            <a:ext cx="3017520" cy="5581644"/>
          </a:xfrm>
          <a:prstGeom prst="rect">
            <a:avLst/>
          </a:prstGeom>
        </p:spPr>
      </p:pic>
      <p:sp>
        <p:nvSpPr>
          <p:cNvPr id="16" name="Rectangle 15">
            <a:extLst>
              <a:ext uri="{FF2B5EF4-FFF2-40B4-BE49-F238E27FC236}">
                <a16:creationId xmlns:a16="http://schemas.microsoft.com/office/drawing/2014/main" id="{5CD271E5-55BF-4266-A3A7-CFCC30518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56352"/>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03B5CDA-3E36-71BD-C746-01BE3EC1F426}"/>
              </a:ext>
            </a:extLst>
          </p:cNvPr>
          <p:cNvSpPr txBox="1"/>
          <p:nvPr/>
        </p:nvSpPr>
        <p:spPr>
          <a:xfrm>
            <a:off x="3325091" y="6488668"/>
            <a:ext cx="4481291" cy="369332"/>
          </a:xfrm>
          <a:prstGeom prst="rect">
            <a:avLst/>
          </a:prstGeom>
          <a:noFill/>
        </p:spPr>
        <p:txBody>
          <a:bodyPr wrap="none" rtlCol="0">
            <a:spAutoFit/>
          </a:bodyPr>
          <a:lstStyle/>
          <a:p>
            <a:r>
              <a:rPr lang="en-US" dirty="0"/>
              <a:t>Hand carrying 40lb and 80lb cement blocks</a:t>
            </a:r>
          </a:p>
        </p:txBody>
      </p:sp>
    </p:spTree>
    <p:extLst>
      <p:ext uri="{BB962C8B-B14F-4D97-AF65-F5344CB8AC3E}">
        <p14:creationId xmlns:p14="http://schemas.microsoft.com/office/powerpoint/2010/main" val="2544144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1000"/>
                                        <p:tgtEl>
                                          <p:spTgt spid="9"/>
                                        </p:tgtEl>
                                      </p:cBhvr>
                                    </p:animEffect>
                                    <p:anim calcmode="lin" valueType="num">
                                      <p:cBhvr>
                                        <p:cTn id="17" dur="1000" fill="hold"/>
                                        <p:tgtEl>
                                          <p:spTgt spid="9"/>
                                        </p:tgtEl>
                                        <p:attrNameLst>
                                          <p:attrName>ppt_x</p:attrName>
                                        </p:attrNameLst>
                                      </p:cBhvr>
                                      <p:tavLst>
                                        <p:tav tm="0">
                                          <p:val>
                                            <p:strVal val="#ppt_x"/>
                                          </p:val>
                                        </p:tav>
                                        <p:tav tm="100000">
                                          <p:val>
                                            <p:strVal val="#ppt_x"/>
                                          </p:val>
                                        </p:tav>
                                      </p:tavLst>
                                    </p:anim>
                                    <p:anim calcmode="lin" valueType="num">
                                      <p:cBhvr>
                                        <p:cTn id="1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group of people carrying boxes on their heads&#10;&#10;Description automatically generated">
            <a:extLst>
              <a:ext uri="{FF2B5EF4-FFF2-40B4-BE49-F238E27FC236}">
                <a16:creationId xmlns:a16="http://schemas.microsoft.com/office/drawing/2014/main" id="{A2D0F5B8-EB66-8C91-4F99-96753042E0E8}"/>
              </a:ext>
            </a:extLst>
          </p:cNvPr>
          <p:cNvPicPr>
            <a:picLocks noChangeAspect="1"/>
          </p:cNvPicPr>
          <p:nvPr/>
        </p:nvPicPr>
        <p:blipFill>
          <a:blip r:embed="rId2">
            <a:extLst>
              <a:ext uri="{28A0092B-C50C-407E-A947-70E740481C1C}">
                <a14:useLocalDpi xmlns:a14="http://schemas.microsoft.com/office/drawing/2010/main" val="0"/>
              </a:ext>
            </a:extLst>
          </a:blip>
          <a:srcRect l="22364" r="-3" b="-3"/>
          <a:stretch/>
        </p:blipFill>
        <p:spPr>
          <a:xfrm>
            <a:off x="192528" y="171716"/>
            <a:ext cx="3793268" cy="6514565"/>
          </a:xfrm>
          <a:prstGeom prst="rect">
            <a:avLst/>
          </a:prstGeom>
        </p:spPr>
      </p:pic>
      <p:pic>
        <p:nvPicPr>
          <p:cNvPr id="3" name="Picture 2" descr="A group of people walking on a dirt path in a grassy field&#10;&#10;Description automatically generated">
            <a:extLst>
              <a:ext uri="{FF2B5EF4-FFF2-40B4-BE49-F238E27FC236}">
                <a16:creationId xmlns:a16="http://schemas.microsoft.com/office/drawing/2014/main" id="{0ED3EC96-C1FA-A3BF-4D6A-FA3BB50A3563}"/>
              </a:ext>
            </a:extLst>
          </p:cNvPr>
          <p:cNvPicPr>
            <a:picLocks noChangeAspect="1"/>
          </p:cNvPicPr>
          <p:nvPr/>
        </p:nvPicPr>
        <p:blipFill>
          <a:blip r:embed="rId3">
            <a:extLst>
              <a:ext uri="{28A0092B-C50C-407E-A947-70E740481C1C}">
                <a14:useLocalDpi xmlns:a14="http://schemas.microsoft.com/office/drawing/2010/main" val="0"/>
              </a:ext>
            </a:extLst>
          </a:blip>
          <a:srcRect l="6004" r="15750" b="-3"/>
          <a:stretch/>
        </p:blipFill>
        <p:spPr>
          <a:xfrm>
            <a:off x="4184538" y="171716"/>
            <a:ext cx="3822924" cy="6514565"/>
          </a:xfrm>
          <a:prstGeom prst="rect">
            <a:avLst/>
          </a:prstGeom>
        </p:spPr>
      </p:pic>
      <p:pic>
        <p:nvPicPr>
          <p:cNvPr id="7" name="Picture 6" descr="A person carrying a box on his back walking on a dirt path&#10;&#10;Description automatically generated">
            <a:extLst>
              <a:ext uri="{FF2B5EF4-FFF2-40B4-BE49-F238E27FC236}">
                <a16:creationId xmlns:a16="http://schemas.microsoft.com/office/drawing/2014/main" id="{F989F77F-54EB-B5A0-A476-F20407F6FC74}"/>
              </a:ext>
            </a:extLst>
          </p:cNvPr>
          <p:cNvPicPr>
            <a:picLocks noChangeAspect="1"/>
          </p:cNvPicPr>
          <p:nvPr/>
        </p:nvPicPr>
        <p:blipFill>
          <a:blip r:embed="rId4">
            <a:extLst>
              <a:ext uri="{28A0092B-C50C-407E-A947-70E740481C1C}">
                <a14:useLocalDpi xmlns:a14="http://schemas.microsoft.com/office/drawing/2010/main" val="0"/>
              </a:ext>
            </a:extLst>
          </a:blip>
          <a:srcRect l="6949" r="15295" b="-3"/>
          <a:stretch/>
        </p:blipFill>
        <p:spPr>
          <a:xfrm>
            <a:off x="8188032" y="171716"/>
            <a:ext cx="3799007" cy="6514565"/>
          </a:xfrm>
          <a:prstGeom prst="rect">
            <a:avLst/>
          </a:prstGeom>
        </p:spPr>
      </p:pic>
    </p:spTree>
    <p:extLst>
      <p:ext uri="{BB962C8B-B14F-4D97-AF65-F5344CB8AC3E}">
        <p14:creationId xmlns:p14="http://schemas.microsoft.com/office/powerpoint/2010/main" val="2431806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onkey carrying bags on its back&#10;&#10;Description automatically generated">
            <a:extLst>
              <a:ext uri="{FF2B5EF4-FFF2-40B4-BE49-F238E27FC236}">
                <a16:creationId xmlns:a16="http://schemas.microsoft.com/office/drawing/2014/main" id="{51715CD1-CD99-3A82-051A-7C1F76B3C0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3600" y="457200"/>
            <a:ext cx="7924800" cy="5943600"/>
          </a:xfrm>
          <a:prstGeom prst="rect">
            <a:avLst/>
          </a:prstGeom>
        </p:spPr>
      </p:pic>
      <p:sp>
        <p:nvSpPr>
          <p:cNvPr id="2" name="TextBox 1">
            <a:extLst>
              <a:ext uri="{FF2B5EF4-FFF2-40B4-BE49-F238E27FC236}">
                <a16:creationId xmlns:a16="http://schemas.microsoft.com/office/drawing/2014/main" id="{7513622F-E7E4-D4A6-7828-AD4CAC185E7A}"/>
              </a:ext>
            </a:extLst>
          </p:cNvPr>
          <p:cNvSpPr txBox="1"/>
          <p:nvPr/>
        </p:nvSpPr>
        <p:spPr>
          <a:xfrm>
            <a:off x="4793673" y="6400800"/>
            <a:ext cx="3099952" cy="369332"/>
          </a:xfrm>
          <a:prstGeom prst="rect">
            <a:avLst/>
          </a:prstGeom>
          <a:noFill/>
        </p:spPr>
        <p:txBody>
          <a:bodyPr wrap="square" rtlCol="0">
            <a:spAutoFit/>
          </a:bodyPr>
          <a:lstStyle/>
          <a:p>
            <a:r>
              <a:rPr lang="en-US" dirty="0">
                <a:solidFill>
                  <a:schemeClr val="bg1"/>
                </a:solidFill>
              </a:rPr>
              <a:t>Mules were also used</a:t>
            </a:r>
          </a:p>
        </p:txBody>
      </p:sp>
    </p:spTree>
    <p:extLst>
      <p:ext uri="{BB962C8B-B14F-4D97-AF65-F5344CB8AC3E}">
        <p14:creationId xmlns:p14="http://schemas.microsoft.com/office/powerpoint/2010/main" val="3933708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erson carrying a large piece of wood on a hill&#10;&#10;Description automatically generated">
            <a:extLst>
              <a:ext uri="{FF2B5EF4-FFF2-40B4-BE49-F238E27FC236}">
                <a16:creationId xmlns:a16="http://schemas.microsoft.com/office/drawing/2014/main" id="{BDF81569-ACA4-0F06-2FD9-799A9A63DF0D}"/>
              </a:ext>
            </a:extLst>
          </p:cNvPr>
          <p:cNvPicPr>
            <a:picLocks noChangeAspect="1"/>
          </p:cNvPicPr>
          <p:nvPr/>
        </p:nvPicPr>
        <p:blipFill>
          <a:blip r:embed="rId2">
            <a:extLst>
              <a:ext uri="{28A0092B-C50C-407E-A947-70E740481C1C}">
                <a14:useLocalDpi xmlns:a14="http://schemas.microsoft.com/office/drawing/2010/main" val="0"/>
              </a:ext>
            </a:extLst>
          </a:blip>
          <a:srcRect t="36282" r="1" b="22318"/>
          <a:stretch/>
        </p:blipFill>
        <p:spPr>
          <a:xfrm>
            <a:off x="196850" y="173518"/>
            <a:ext cx="11798300" cy="6512763"/>
          </a:xfrm>
          <a:prstGeom prst="rect">
            <a:avLst/>
          </a:prstGeom>
        </p:spPr>
      </p:pic>
      <p:sp>
        <p:nvSpPr>
          <p:cNvPr id="4" name="TextBox 3">
            <a:extLst>
              <a:ext uri="{FF2B5EF4-FFF2-40B4-BE49-F238E27FC236}">
                <a16:creationId xmlns:a16="http://schemas.microsoft.com/office/drawing/2014/main" id="{A756BD36-3D09-EF52-AA41-54ACDC1682A6}"/>
              </a:ext>
            </a:extLst>
          </p:cNvPr>
          <p:cNvSpPr txBox="1"/>
          <p:nvPr/>
        </p:nvSpPr>
        <p:spPr>
          <a:xfrm>
            <a:off x="1002890" y="5633884"/>
            <a:ext cx="6174658" cy="830997"/>
          </a:xfrm>
          <a:prstGeom prst="rect">
            <a:avLst/>
          </a:prstGeom>
          <a:noFill/>
        </p:spPr>
        <p:txBody>
          <a:bodyPr wrap="square" rtlCol="0">
            <a:spAutoFit/>
          </a:bodyPr>
          <a:lstStyle/>
          <a:p>
            <a:r>
              <a:rPr lang="en-US" sz="2400" dirty="0">
                <a:solidFill>
                  <a:schemeClr val="bg1"/>
                </a:solidFill>
                <a:latin typeface="Amasis MT Pro Black" panose="02040A04050005020304" pitchFamily="18" charset="0"/>
              </a:rPr>
              <a:t>Carrying the metal bars for the roof to the construction site</a:t>
            </a:r>
          </a:p>
        </p:txBody>
      </p:sp>
    </p:spTree>
    <p:extLst>
      <p:ext uri="{BB962C8B-B14F-4D97-AF65-F5344CB8AC3E}">
        <p14:creationId xmlns:p14="http://schemas.microsoft.com/office/powerpoint/2010/main" val="2845019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eople holding a pipe in a field&#10;&#10;Description automatically generated">
            <a:extLst>
              <a:ext uri="{FF2B5EF4-FFF2-40B4-BE49-F238E27FC236}">
                <a16:creationId xmlns:a16="http://schemas.microsoft.com/office/drawing/2014/main" id="{B3C8E1FF-681F-D0CC-BEBC-69DDFED423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6433" y="1414462"/>
            <a:ext cx="5372100" cy="4029075"/>
          </a:xfrm>
          <a:prstGeom prst="rect">
            <a:avLst/>
          </a:prstGeom>
        </p:spPr>
      </p:pic>
      <p:sp>
        <p:nvSpPr>
          <p:cNvPr id="12" name="Rectangle 11">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tanding on a hill looking at a green landscape&#10;&#10;Description automatically generated">
            <a:extLst>
              <a:ext uri="{FF2B5EF4-FFF2-40B4-BE49-F238E27FC236}">
                <a16:creationId xmlns:a16="http://schemas.microsoft.com/office/drawing/2014/main" id="{784977EE-9A5D-7FE5-EACD-B89790EF66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40366" y="643467"/>
            <a:ext cx="4178299" cy="5571066"/>
          </a:xfrm>
          <a:prstGeom prst="rect">
            <a:avLst/>
          </a:prstGeom>
        </p:spPr>
      </p:pic>
      <p:sp>
        <p:nvSpPr>
          <p:cNvPr id="2" name="TextBox 1">
            <a:extLst>
              <a:ext uri="{FF2B5EF4-FFF2-40B4-BE49-F238E27FC236}">
                <a16:creationId xmlns:a16="http://schemas.microsoft.com/office/drawing/2014/main" id="{21ED0CD1-3404-97A4-F487-8B69420967C5}"/>
              </a:ext>
            </a:extLst>
          </p:cNvPr>
          <p:cNvSpPr txBox="1"/>
          <p:nvPr/>
        </p:nvSpPr>
        <p:spPr>
          <a:xfrm>
            <a:off x="6289964" y="5606473"/>
            <a:ext cx="5080000" cy="646331"/>
          </a:xfrm>
          <a:prstGeom prst="rect">
            <a:avLst/>
          </a:prstGeom>
          <a:noFill/>
        </p:spPr>
        <p:txBody>
          <a:bodyPr wrap="square" rtlCol="0">
            <a:spAutoFit/>
          </a:bodyPr>
          <a:lstStyle/>
          <a:p>
            <a:pPr algn="ctr"/>
            <a:r>
              <a:rPr lang="en-US" dirty="0">
                <a:solidFill>
                  <a:schemeClr val="bg1"/>
                </a:solidFill>
              </a:rPr>
              <a:t>Ing. Francillon surveying the valley and picking the spot where the pulley system would be set up</a:t>
            </a:r>
          </a:p>
        </p:txBody>
      </p:sp>
      <p:sp>
        <p:nvSpPr>
          <p:cNvPr id="4" name="TextBox 3">
            <a:extLst>
              <a:ext uri="{FF2B5EF4-FFF2-40B4-BE49-F238E27FC236}">
                <a16:creationId xmlns:a16="http://schemas.microsoft.com/office/drawing/2014/main" id="{A8C9CDA5-E79C-5CA1-8EF4-E182DFD05101}"/>
              </a:ext>
            </a:extLst>
          </p:cNvPr>
          <p:cNvSpPr txBox="1"/>
          <p:nvPr/>
        </p:nvSpPr>
        <p:spPr>
          <a:xfrm>
            <a:off x="6289964" y="882194"/>
            <a:ext cx="4977477" cy="369332"/>
          </a:xfrm>
          <a:prstGeom prst="rect">
            <a:avLst/>
          </a:prstGeom>
          <a:noFill/>
        </p:spPr>
        <p:txBody>
          <a:bodyPr wrap="square" rtlCol="0">
            <a:spAutoFit/>
          </a:bodyPr>
          <a:lstStyle/>
          <a:p>
            <a:pPr algn="ctr"/>
            <a:r>
              <a:rPr lang="en-US" b="1" dirty="0">
                <a:solidFill>
                  <a:schemeClr val="bg1"/>
                </a:solidFill>
              </a:rPr>
              <a:t>Setting up a pulley transportation system </a:t>
            </a:r>
          </a:p>
        </p:txBody>
      </p:sp>
    </p:spTree>
    <p:extLst>
      <p:ext uri="{BB962C8B-B14F-4D97-AF65-F5344CB8AC3E}">
        <p14:creationId xmlns:p14="http://schemas.microsoft.com/office/powerpoint/2010/main" val="1934992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ole on a hill with a mountain range in the background&#10;&#10;Description automatically generated">
            <a:extLst>
              <a:ext uri="{FF2B5EF4-FFF2-40B4-BE49-F238E27FC236}">
                <a16:creationId xmlns:a16="http://schemas.microsoft.com/office/drawing/2014/main" id="{21DADF82-D42A-8ADB-418B-DF07F1A61B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42160" y="1918096"/>
            <a:ext cx="6606373" cy="3716085"/>
          </a:xfrm>
          <a:prstGeom prst="rect">
            <a:avLst/>
          </a:prstGeom>
        </p:spPr>
      </p:pic>
      <p:sp>
        <p:nvSpPr>
          <p:cNvPr id="12" name="Rectangle 11">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able with a rope attached to it&#10;&#10;Description automatically generated with medium confidence">
            <a:extLst>
              <a:ext uri="{FF2B5EF4-FFF2-40B4-BE49-F238E27FC236}">
                <a16:creationId xmlns:a16="http://schemas.microsoft.com/office/drawing/2014/main" id="{B91C0D7F-0939-C607-E3BB-27F403AE4A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467" y="643467"/>
            <a:ext cx="4178299" cy="5571066"/>
          </a:xfrm>
          <a:prstGeom prst="rect">
            <a:avLst/>
          </a:prstGeom>
        </p:spPr>
      </p:pic>
    </p:spTree>
    <p:extLst>
      <p:ext uri="{BB962C8B-B14F-4D97-AF65-F5344CB8AC3E}">
        <p14:creationId xmlns:p14="http://schemas.microsoft.com/office/powerpoint/2010/main" val="1118350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827C3C-D52F-46CE-A441-3CD6A1A6A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 y="0"/>
            <a:ext cx="12192000" cy="6858000"/>
          </a:xfrm>
          <a:prstGeom prst="rect">
            <a:avLst/>
          </a:prstGeom>
          <a:solidFill>
            <a:schemeClr val="bg1">
              <a:lumMod val="8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2A8B51-0A89-497B-B882-6658E029A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fd378a67-78a0-40b5-8352-0313ba6504c4 (1)">
            <a:hlinkClick r:id="" action="ppaction://media"/>
            <a:extLst>
              <a:ext uri="{FF2B5EF4-FFF2-40B4-BE49-F238E27FC236}">
                <a16:creationId xmlns:a16="http://schemas.microsoft.com/office/drawing/2014/main" id="{A7E79D71-D14A-CD09-46D3-7576785FFE6B}"/>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1037332" y="965199"/>
            <a:ext cx="2734818" cy="4927601"/>
          </a:xfrm>
          <a:prstGeom prst="rect">
            <a:avLst/>
          </a:prstGeom>
        </p:spPr>
      </p:pic>
      <p:sp>
        <p:nvSpPr>
          <p:cNvPr id="13" name="Rectangle 12">
            <a:extLst>
              <a:ext uri="{FF2B5EF4-FFF2-40B4-BE49-F238E27FC236}">
                <a16:creationId xmlns:a16="http://schemas.microsoft.com/office/drawing/2014/main" id="{EB1CEFBF-6F09-4052-862B-E219DA157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6882"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b2760337-88d9-400b-9a20-5cbba975e4dc (1)">
            <a:hlinkClick r:id="" action="ppaction://media"/>
            <a:extLst>
              <a:ext uri="{FF2B5EF4-FFF2-40B4-BE49-F238E27FC236}">
                <a16:creationId xmlns:a16="http://schemas.microsoft.com/office/drawing/2014/main" id="{6C77FE29-6FAA-0DE8-76DD-12604C4AC4F4}"/>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4708143" y="965199"/>
            <a:ext cx="2760025" cy="4928616"/>
          </a:xfrm>
          <a:prstGeom prst="rect">
            <a:avLst/>
          </a:prstGeom>
        </p:spPr>
      </p:pic>
      <p:sp>
        <p:nvSpPr>
          <p:cNvPr id="15" name="Rectangle 14">
            <a:extLst>
              <a:ext uri="{FF2B5EF4-FFF2-40B4-BE49-F238E27FC236}">
                <a16:creationId xmlns:a16="http://schemas.microsoft.com/office/drawing/2014/main" id="{BCB5D417-2A71-445D-B4C7-9E814D633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284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b4487808-e8fe-423c-a0f5-41cd5eb898e5 (1)">
            <a:hlinkClick r:id="" action="ppaction://media"/>
            <a:extLst>
              <a:ext uri="{FF2B5EF4-FFF2-40B4-BE49-F238E27FC236}">
                <a16:creationId xmlns:a16="http://schemas.microsoft.com/office/drawing/2014/main" id="{DEA4B36A-7950-1592-3F61-CA69FA0085BE}"/>
              </a:ext>
            </a:extLst>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8404393" y="965199"/>
            <a:ext cx="2759456" cy="4927601"/>
          </a:xfrm>
          <a:prstGeom prst="rect">
            <a:avLst/>
          </a:prstGeom>
        </p:spPr>
      </p:pic>
      <p:sp>
        <p:nvSpPr>
          <p:cNvPr id="5" name="TextBox 4">
            <a:extLst>
              <a:ext uri="{FF2B5EF4-FFF2-40B4-BE49-F238E27FC236}">
                <a16:creationId xmlns:a16="http://schemas.microsoft.com/office/drawing/2014/main" id="{2A345324-87AD-E998-8A7A-3CC9C2A35962}"/>
              </a:ext>
            </a:extLst>
          </p:cNvPr>
          <p:cNvSpPr txBox="1"/>
          <p:nvPr/>
        </p:nvSpPr>
        <p:spPr>
          <a:xfrm>
            <a:off x="1362009" y="6351600"/>
            <a:ext cx="3431663" cy="369332"/>
          </a:xfrm>
          <a:prstGeom prst="rect">
            <a:avLst/>
          </a:prstGeom>
          <a:noFill/>
        </p:spPr>
        <p:txBody>
          <a:bodyPr wrap="square" rtlCol="0">
            <a:spAutoFit/>
          </a:bodyPr>
          <a:lstStyle/>
          <a:p>
            <a:r>
              <a:rPr lang="en-US" dirty="0"/>
              <a:t>Pulley System in action</a:t>
            </a:r>
          </a:p>
        </p:txBody>
      </p:sp>
    </p:spTree>
    <p:extLst>
      <p:ext uri="{BB962C8B-B14F-4D97-AF65-F5344CB8AC3E}">
        <p14:creationId xmlns:p14="http://schemas.microsoft.com/office/powerpoint/2010/main" val="2088901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440"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2664" fill="hold"/>
                                        <p:tgtEl>
                                          <p:spTgt spid="3"/>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04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2"/>
                </p:tgtEl>
              </p:cMediaNode>
            </p:video>
            <p:seq concurrent="1" nextAc="seek">
              <p:cTn id="16" restart="whenNotActive" fill="hold" evtFilter="cancelBubble" nodeType="interactiveSeq">
                <p:stCondLst>
                  <p:cond evt="onClick" delay="0">
                    <p:tgtEl>
                      <p:spTgt spid="2"/>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2"/>
                                        </p:tgtEl>
                                      </p:cBhvr>
                                    </p:cmd>
                                  </p:childTnLst>
                                </p:cTn>
                              </p:par>
                            </p:childTnLst>
                          </p:cTn>
                        </p:par>
                      </p:childTnLst>
                    </p:cTn>
                  </p:par>
                </p:childTnLst>
              </p:cTn>
              <p:nextCondLst>
                <p:cond evt="onClick" delay="0">
                  <p:tgtEl>
                    <p:spTgt spid="2"/>
                  </p:tgtEl>
                </p:cond>
              </p:nextCondLst>
            </p:seq>
            <p:video>
              <p:cMediaNode vol="80000">
                <p:cTn id="21" fill="hold" display="0">
                  <p:stCondLst>
                    <p:cond delay="indefinite"/>
                  </p:stCondLst>
                </p:cTn>
                <p:tgtEl>
                  <p:spTgt spid="3"/>
                </p:tgtEl>
              </p:cMediaNode>
            </p:video>
            <p:seq concurrent="1" nextAc="seek">
              <p:cTn id="22" restart="whenNotActive" fill="hold" evtFilter="cancelBubble" nodeType="interactiveSeq">
                <p:stCondLst>
                  <p:cond evt="onClick" delay="0">
                    <p:tgtEl>
                      <p:spTgt spid="3"/>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3"/>
                                        </p:tgtEl>
                                      </p:cBhvr>
                                    </p:cmd>
                                  </p:childTnLst>
                                </p:cTn>
                              </p:par>
                            </p:childTnLst>
                          </p:cTn>
                        </p:par>
                      </p:childTnLst>
                    </p:cTn>
                  </p:par>
                </p:childTnLst>
              </p:cTn>
              <p:nextCondLst>
                <p:cond evt="onClick" delay="0">
                  <p:tgtEl>
                    <p:spTgt spid="3"/>
                  </p:tgtEl>
                </p:cond>
              </p:nextCondLst>
            </p:seq>
            <p:video>
              <p:cMediaNode vol="80000">
                <p:cTn id="27" fill="hold" display="0">
                  <p:stCondLst>
                    <p:cond delay="indefinite"/>
                  </p:stCondLst>
                </p:cTn>
                <p:tgtEl>
                  <p:spTgt spid="4"/>
                </p:tgtEl>
              </p:cMediaNode>
            </p:video>
            <p:seq concurrent="1" nextAc="seek">
              <p:cTn id="28" restart="whenNotActive" fill="hold" evtFilter="cancelBubble" nodeType="interactiveSeq">
                <p:stCondLst>
                  <p:cond evt="onClick" delay="0">
                    <p:tgtEl>
                      <p:spTgt spid="4"/>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E6DCDD-C43C-6295-76E8-79047C9DED74}"/>
              </a:ext>
            </a:extLst>
          </p:cNvPr>
          <p:cNvSpPr txBox="1"/>
          <p:nvPr/>
        </p:nvSpPr>
        <p:spPr>
          <a:xfrm>
            <a:off x="536723" y="5503783"/>
            <a:ext cx="6361918" cy="1415772"/>
          </a:xfrm>
          <a:prstGeom prst="rect">
            <a:avLst/>
          </a:prstGeom>
          <a:noFill/>
        </p:spPr>
        <p:txBody>
          <a:bodyPr wrap="square" rtlCol="0">
            <a:spAutoFit/>
          </a:bodyPr>
          <a:lstStyle/>
          <a:p>
            <a:pPr algn="ctr" rtl="0">
              <a:spcBef>
                <a:spcPts val="1200"/>
              </a:spcBef>
              <a:spcAft>
                <a:spcPts val="1200"/>
              </a:spcAft>
            </a:pPr>
            <a:r>
              <a:rPr lang="en-US" sz="2000" b="0" i="0" u="none" strike="noStrike" dirty="0">
                <a:solidFill>
                  <a:srgbClr val="000000"/>
                </a:solidFill>
                <a:effectLst/>
              </a:rPr>
              <a:t>The gravel used for the construction project has been hand crushed from local river rock.</a:t>
            </a:r>
            <a:endParaRPr lang="en-US" sz="2000" b="0" dirty="0">
              <a:effectLst/>
            </a:endParaRPr>
          </a:p>
          <a:p>
            <a:br>
              <a:rPr lang="en-US" dirty="0"/>
            </a:br>
            <a:endParaRPr lang="en-US" dirty="0"/>
          </a:p>
        </p:txBody>
      </p:sp>
      <p:pic>
        <p:nvPicPr>
          <p:cNvPr id="4" name="Picture 3" descr="A person sitting on a pile of rocks&#10;&#10;Description automatically generated">
            <a:extLst>
              <a:ext uri="{FF2B5EF4-FFF2-40B4-BE49-F238E27FC236}">
                <a16:creationId xmlns:a16="http://schemas.microsoft.com/office/drawing/2014/main" id="{09345E94-A4B8-B7F7-A706-835D7E77BC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3141" y="262814"/>
            <a:ext cx="3648846" cy="4871142"/>
          </a:xfrm>
          <a:prstGeom prst="rect">
            <a:avLst/>
          </a:prstGeom>
        </p:spPr>
      </p:pic>
      <p:pic>
        <p:nvPicPr>
          <p:cNvPr id="6" name="Picture 5" descr="A person sitting on a pile of rocks&#10;&#10;Description automatically generated">
            <a:extLst>
              <a:ext uri="{FF2B5EF4-FFF2-40B4-BE49-F238E27FC236}">
                <a16:creationId xmlns:a16="http://schemas.microsoft.com/office/drawing/2014/main" id="{9DDBA4C9-3691-CDD8-3E91-9BC5B82D9A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54869" y="262814"/>
            <a:ext cx="3648847" cy="4871142"/>
          </a:xfrm>
          <a:prstGeom prst="rect">
            <a:avLst/>
          </a:prstGeom>
        </p:spPr>
      </p:pic>
      <p:pic>
        <p:nvPicPr>
          <p:cNvPr id="7" name="fae00277-73b1-4bab-931d-291e94cb7684 (1)">
            <a:hlinkClick r:id="" action="ppaction://media"/>
            <a:extLst>
              <a:ext uri="{FF2B5EF4-FFF2-40B4-BE49-F238E27FC236}">
                <a16:creationId xmlns:a16="http://schemas.microsoft.com/office/drawing/2014/main" id="{EB483606-5611-5FC5-C137-ECA6F4F0067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017645" y="64356"/>
            <a:ext cx="3774966" cy="6729288"/>
          </a:xfrm>
          <a:prstGeom prst="rect">
            <a:avLst/>
          </a:prstGeom>
        </p:spPr>
      </p:pic>
    </p:spTree>
    <p:extLst>
      <p:ext uri="{BB962C8B-B14F-4D97-AF65-F5344CB8AC3E}">
        <p14:creationId xmlns:p14="http://schemas.microsoft.com/office/powerpoint/2010/main" val="2159947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42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person in a hard hat working on a construction site&#10;&#10;Description automatically generated">
            <a:extLst>
              <a:ext uri="{FF2B5EF4-FFF2-40B4-BE49-F238E27FC236}">
                <a16:creationId xmlns:a16="http://schemas.microsoft.com/office/drawing/2014/main" id="{D70272C0-6E44-F8A8-3FDD-D483B245F7B0}"/>
              </a:ext>
            </a:extLst>
          </p:cNvPr>
          <p:cNvPicPr>
            <a:picLocks noChangeAspect="1"/>
          </p:cNvPicPr>
          <p:nvPr/>
        </p:nvPicPr>
        <p:blipFill>
          <a:blip r:embed="rId2">
            <a:extLst>
              <a:ext uri="{28A0092B-C50C-407E-A947-70E740481C1C}">
                <a14:useLocalDpi xmlns:a14="http://schemas.microsoft.com/office/drawing/2010/main" val="0"/>
              </a:ext>
            </a:extLst>
          </a:blip>
          <a:srcRect l="18434" r="3927" b="-3"/>
          <a:stretch/>
        </p:blipFill>
        <p:spPr>
          <a:xfrm>
            <a:off x="192528" y="171716"/>
            <a:ext cx="3793268" cy="6514565"/>
          </a:xfrm>
          <a:prstGeom prst="rect">
            <a:avLst/>
          </a:prstGeom>
        </p:spPr>
      </p:pic>
      <p:pic>
        <p:nvPicPr>
          <p:cNvPr id="5" name="Picture 4" descr="Men working in a pit&#10;&#10;Description automatically generated with medium confidence">
            <a:extLst>
              <a:ext uri="{FF2B5EF4-FFF2-40B4-BE49-F238E27FC236}">
                <a16:creationId xmlns:a16="http://schemas.microsoft.com/office/drawing/2014/main" id="{0412FDB8-733A-55D4-B139-8F726E2572E3}"/>
              </a:ext>
            </a:extLst>
          </p:cNvPr>
          <p:cNvPicPr>
            <a:picLocks noChangeAspect="1"/>
          </p:cNvPicPr>
          <p:nvPr/>
        </p:nvPicPr>
        <p:blipFill>
          <a:blip r:embed="rId3">
            <a:extLst>
              <a:ext uri="{28A0092B-C50C-407E-A947-70E740481C1C}">
                <a14:useLocalDpi xmlns:a14="http://schemas.microsoft.com/office/drawing/2010/main" val="0"/>
              </a:ext>
            </a:extLst>
          </a:blip>
          <a:srcRect l="21757" r="-3" b="-3"/>
          <a:stretch/>
        </p:blipFill>
        <p:spPr>
          <a:xfrm>
            <a:off x="4184538" y="171716"/>
            <a:ext cx="3822924" cy="6514565"/>
          </a:xfrm>
          <a:prstGeom prst="rect">
            <a:avLst/>
          </a:prstGeom>
        </p:spPr>
      </p:pic>
      <p:pic>
        <p:nvPicPr>
          <p:cNvPr id="3" name="Picture 2" descr="A close-up of a hole in the ground&#10;&#10;Description automatically generated">
            <a:extLst>
              <a:ext uri="{FF2B5EF4-FFF2-40B4-BE49-F238E27FC236}">
                <a16:creationId xmlns:a16="http://schemas.microsoft.com/office/drawing/2014/main" id="{6C2B0BE8-DB47-A106-7E6B-47952EA7D97A}"/>
              </a:ext>
            </a:extLst>
          </p:cNvPr>
          <p:cNvPicPr>
            <a:picLocks noChangeAspect="1"/>
          </p:cNvPicPr>
          <p:nvPr/>
        </p:nvPicPr>
        <p:blipFill>
          <a:blip r:embed="rId4">
            <a:extLst>
              <a:ext uri="{28A0092B-C50C-407E-A947-70E740481C1C}">
                <a14:useLocalDpi xmlns:a14="http://schemas.microsoft.com/office/drawing/2010/main" val="0"/>
              </a:ext>
            </a:extLst>
          </a:blip>
          <a:srcRect l="15801" r="6442" b="-3"/>
          <a:stretch/>
        </p:blipFill>
        <p:spPr>
          <a:xfrm>
            <a:off x="8188032" y="171716"/>
            <a:ext cx="3799007" cy="6514565"/>
          </a:xfrm>
          <a:prstGeom prst="rect">
            <a:avLst/>
          </a:prstGeom>
        </p:spPr>
      </p:pic>
    </p:spTree>
    <p:extLst>
      <p:ext uri="{BB962C8B-B14F-4D97-AF65-F5344CB8AC3E}">
        <p14:creationId xmlns:p14="http://schemas.microsoft.com/office/powerpoint/2010/main" val="39309289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5B97239-2685-48C8-8104-1D4E4E383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erson using a machine to level the ground&#10;&#10;Description automatically generated">
            <a:extLst>
              <a:ext uri="{FF2B5EF4-FFF2-40B4-BE49-F238E27FC236}">
                <a16:creationId xmlns:a16="http://schemas.microsoft.com/office/drawing/2014/main" id="{AE143C10-A6C7-CF2B-7934-A2237EF66DAD}"/>
              </a:ext>
            </a:extLst>
          </p:cNvPr>
          <p:cNvPicPr>
            <a:picLocks noChangeAspect="1"/>
          </p:cNvPicPr>
          <p:nvPr/>
        </p:nvPicPr>
        <p:blipFill>
          <a:blip r:embed="rId2">
            <a:extLst>
              <a:ext uri="{28A0092B-C50C-407E-A947-70E740481C1C}">
                <a14:useLocalDpi xmlns:a14="http://schemas.microsoft.com/office/drawing/2010/main" val="0"/>
              </a:ext>
            </a:extLst>
          </a:blip>
          <a:srcRect r="-2" b="28788"/>
          <a:stretch/>
        </p:blipFill>
        <p:spPr>
          <a:xfrm>
            <a:off x="321734" y="321733"/>
            <a:ext cx="5674894" cy="3030842"/>
          </a:xfrm>
          <a:prstGeom prst="rect">
            <a:avLst/>
          </a:prstGeom>
        </p:spPr>
      </p:pic>
      <p:pic>
        <p:nvPicPr>
          <p:cNvPr id="3" name="Picture 2" descr="A construction site with people in the background&#10;&#10;Description automatically generated">
            <a:extLst>
              <a:ext uri="{FF2B5EF4-FFF2-40B4-BE49-F238E27FC236}">
                <a16:creationId xmlns:a16="http://schemas.microsoft.com/office/drawing/2014/main" id="{5E940FF0-071A-4934-E799-50456FE6DA05}"/>
              </a:ext>
            </a:extLst>
          </p:cNvPr>
          <p:cNvPicPr>
            <a:picLocks noChangeAspect="1"/>
          </p:cNvPicPr>
          <p:nvPr/>
        </p:nvPicPr>
        <p:blipFill>
          <a:blip r:embed="rId3">
            <a:extLst>
              <a:ext uri="{28A0092B-C50C-407E-A947-70E740481C1C}">
                <a14:useLocalDpi xmlns:a14="http://schemas.microsoft.com/office/drawing/2010/main" val="0"/>
              </a:ext>
            </a:extLst>
          </a:blip>
          <a:srcRect l="6792" r="20907" b="-1"/>
          <a:stretch/>
        </p:blipFill>
        <p:spPr>
          <a:xfrm>
            <a:off x="321735" y="3524289"/>
            <a:ext cx="2676579" cy="2776517"/>
          </a:xfrm>
          <a:prstGeom prst="rect">
            <a:avLst/>
          </a:prstGeom>
        </p:spPr>
      </p:pic>
      <p:pic>
        <p:nvPicPr>
          <p:cNvPr id="9" name="Picture 8" descr="A building under construction with a brick wall&#10;&#10;Description automatically generated">
            <a:extLst>
              <a:ext uri="{FF2B5EF4-FFF2-40B4-BE49-F238E27FC236}">
                <a16:creationId xmlns:a16="http://schemas.microsoft.com/office/drawing/2014/main" id="{64BC11C7-49BA-0DD1-13D9-68A74ABAF821}"/>
              </a:ext>
            </a:extLst>
          </p:cNvPr>
          <p:cNvPicPr>
            <a:picLocks noChangeAspect="1"/>
          </p:cNvPicPr>
          <p:nvPr/>
        </p:nvPicPr>
        <p:blipFill>
          <a:blip r:embed="rId4">
            <a:extLst>
              <a:ext uri="{28A0092B-C50C-407E-A947-70E740481C1C}">
                <a14:useLocalDpi xmlns:a14="http://schemas.microsoft.com/office/drawing/2010/main" val="0"/>
              </a:ext>
            </a:extLst>
          </a:blip>
          <a:srcRect l="11543" r="12085" b="5"/>
          <a:stretch/>
        </p:blipFill>
        <p:spPr>
          <a:xfrm>
            <a:off x="3159553" y="3514855"/>
            <a:ext cx="2837076" cy="2785951"/>
          </a:xfrm>
          <a:prstGeom prst="rect">
            <a:avLst/>
          </a:prstGeom>
        </p:spPr>
      </p:pic>
      <p:pic>
        <p:nvPicPr>
          <p:cNvPr id="7" name="Picture 6" descr="A construction site with a few piles of concrete&#10;&#10;Description automatically generated">
            <a:extLst>
              <a:ext uri="{FF2B5EF4-FFF2-40B4-BE49-F238E27FC236}">
                <a16:creationId xmlns:a16="http://schemas.microsoft.com/office/drawing/2014/main" id="{5DCA6FA8-10E2-2330-A18A-10EE53B94F89}"/>
              </a:ext>
            </a:extLst>
          </p:cNvPr>
          <p:cNvPicPr>
            <a:picLocks noChangeAspect="1"/>
          </p:cNvPicPr>
          <p:nvPr/>
        </p:nvPicPr>
        <p:blipFill>
          <a:blip r:embed="rId5">
            <a:extLst>
              <a:ext uri="{28A0092B-C50C-407E-A947-70E740481C1C}">
                <a14:useLocalDpi xmlns:a14="http://schemas.microsoft.com/office/drawing/2010/main" val="0"/>
              </a:ext>
            </a:extLst>
          </a:blip>
          <a:srcRect l="15631" r="13184" b="-1"/>
          <a:stretch/>
        </p:blipFill>
        <p:spPr>
          <a:xfrm>
            <a:off x="6195373" y="321733"/>
            <a:ext cx="5674892" cy="5979074"/>
          </a:xfrm>
          <a:prstGeom prst="rect">
            <a:avLst/>
          </a:prstGeom>
        </p:spPr>
      </p:pic>
    </p:spTree>
    <p:extLst>
      <p:ext uri="{BB962C8B-B14F-4D97-AF65-F5344CB8AC3E}">
        <p14:creationId xmlns:p14="http://schemas.microsoft.com/office/powerpoint/2010/main" val="17181252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red metal railings on a brick wall&#10;&#10;Description automatically generated">
            <a:extLst>
              <a:ext uri="{FF2B5EF4-FFF2-40B4-BE49-F238E27FC236}">
                <a16:creationId xmlns:a16="http://schemas.microsoft.com/office/drawing/2014/main" id="{02D89B24-F015-14FB-3FFD-E7BB35AAABAB}"/>
              </a:ext>
            </a:extLst>
          </p:cNvPr>
          <p:cNvPicPr>
            <a:picLocks noChangeAspect="1"/>
          </p:cNvPicPr>
          <p:nvPr/>
        </p:nvPicPr>
        <p:blipFill>
          <a:blip r:embed="rId2">
            <a:extLst>
              <a:ext uri="{28A0092B-C50C-407E-A947-70E740481C1C}">
                <a14:useLocalDpi xmlns:a14="http://schemas.microsoft.com/office/drawing/2010/main" val="0"/>
              </a:ext>
            </a:extLst>
          </a:blip>
          <a:srcRect l="15661" r="15661" b="-3"/>
          <a:stretch/>
        </p:blipFill>
        <p:spPr>
          <a:xfrm>
            <a:off x="641276" y="643467"/>
            <a:ext cx="4013020" cy="2702558"/>
          </a:xfrm>
          <a:prstGeom prst="rect">
            <a:avLst/>
          </a:prstGeom>
        </p:spPr>
      </p:pic>
      <p:pic>
        <p:nvPicPr>
          <p:cNvPr id="7" name="Picture 6" descr="A person standing on a beam&#10;&#10;Description automatically generated">
            <a:extLst>
              <a:ext uri="{FF2B5EF4-FFF2-40B4-BE49-F238E27FC236}">
                <a16:creationId xmlns:a16="http://schemas.microsoft.com/office/drawing/2014/main" id="{603269B6-89F9-36BE-E6D4-A0DC69FEA963}"/>
              </a:ext>
            </a:extLst>
          </p:cNvPr>
          <p:cNvPicPr>
            <a:picLocks noChangeAspect="1"/>
          </p:cNvPicPr>
          <p:nvPr/>
        </p:nvPicPr>
        <p:blipFill>
          <a:blip r:embed="rId3">
            <a:extLst>
              <a:ext uri="{28A0092B-C50C-407E-A947-70E740481C1C}">
                <a14:useLocalDpi xmlns:a14="http://schemas.microsoft.com/office/drawing/2010/main" val="0"/>
              </a:ext>
            </a:extLst>
          </a:blip>
          <a:srcRect t="13068" r="-3" b="36347"/>
          <a:stretch/>
        </p:blipFill>
        <p:spPr>
          <a:xfrm>
            <a:off x="643467" y="3509433"/>
            <a:ext cx="4010830" cy="2705099"/>
          </a:xfrm>
          <a:prstGeom prst="rect">
            <a:avLst/>
          </a:prstGeom>
        </p:spPr>
      </p:pic>
      <p:pic>
        <p:nvPicPr>
          <p:cNvPr id="5" name="Picture 4" descr="A metal roof with red beams&#10;&#10;Description automatically generated with medium confidence">
            <a:extLst>
              <a:ext uri="{FF2B5EF4-FFF2-40B4-BE49-F238E27FC236}">
                <a16:creationId xmlns:a16="http://schemas.microsoft.com/office/drawing/2014/main" id="{0C8303EB-0F2C-43A5-AC29-501681353405}"/>
              </a:ext>
            </a:extLst>
          </p:cNvPr>
          <p:cNvPicPr>
            <a:picLocks noChangeAspect="1"/>
          </p:cNvPicPr>
          <p:nvPr/>
        </p:nvPicPr>
        <p:blipFill>
          <a:blip r:embed="rId4">
            <a:extLst>
              <a:ext uri="{28A0092B-C50C-407E-A947-70E740481C1C}">
                <a14:useLocalDpi xmlns:a14="http://schemas.microsoft.com/office/drawing/2010/main" val="0"/>
              </a:ext>
            </a:extLst>
          </a:blip>
          <a:srcRect t="20623" r="-1" b="32854"/>
          <a:stretch/>
        </p:blipFill>
        <p:spPr>
          <a:xfrm>
            <a:off x="4812633" y="643467"/>
            <a:ext cx="6735900" cy="5571066"/>
          </a:xfrm>
          <a:prstGeom prst="rect">
            <a:avLst/>
          </a:prstGeom>
        </p:spPr>
      </p:pic>
    </p:spTree>
    <p:extLst>
      <p:ext uri="{BB962C8B-B14F-4D97-AF65-F5344CB8AC3E}">
        <p14:creationId xmlns:p14="http://schemas.microsoft.com/office/powerpoint/2010/main" val="3230782242"/>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person sitting on the floor&#10;&#10;Description automatically generated">
            <a:extLst>
              <a:ext uri="{FF2B5EF4-FFF2-40B4-BE49-F238E27FC236}">
                <a16:creationId xmlns:a16="http://schemas.microsoft.com/office/drawing/2014/main" id="{1C479C44-AC8E-94AB-496C-6756E605A017}"/>
              </a:ext>
            </a:extLst>
          </p:cNvPr>
          <p:cNvPicPr>
            <a:picLocks noChangeAspect="1"/>
          </p:cNvPicPr>
          <p:nvPr/>
        </p:nvPicPr>
        <p:blipFill>
          <a:blip r:embed="rId2">
            <a:extLst>
              <a:ext uri="{28A0092B-C50C-407E-A947-70E740481C1C}">
                <a14:useLocalDpi xmlns:a14="http://schemas.microsoft.com/office/drawing/2010/main" val="0"/>
              </a:ext>
            </a:extLst>
          </a:blip>
          <a:srcRect l="4354" r="15387" b="-2"/>
          <a:stretch/>
        </p:blipFill>
        <p:spPr>
          <a:xfrm>
            <a:off x="838199" y="557188"/>
            <a:ext cx="3462131" cy="5751713"/>
          </a:xfrm>
          <a:prstGeom prst="rect">
            <a:avLst/>
          </a:prstGeom>
        </p:spPr>
      </p:pic>
      <p:pic>
        <p:nvPicPr>
          <p:cNvPr id="3" name="Picture 2" descr="A building with windows and a couple of people standing in front of it&#10;&#10;Description automatically generated">
            <a:extLst>
              <a:ext uri="{FF2B5EF4-FFF2-40B4-BE49-F238E27FC236}">
                <a16:creationId xmlns:a16="http://schemas.microsoft.com/office/drawing/2014/main" id="{791B1C17-0A78-E1B0-59AE-1D1659612B1A}"/>
              </a:ext>
            </a:extLst>
          </p:cNvPr>
          <p:cNvPicPr>
            <a:picLocks noChangeAspect="1"/>
          </p:cNvPicPr>
          <p:nvPr/>
        </p:nvPicPr>
        <p:blipFill>
          <a:blip r:embed="rId3">
            <a:extLst>
              <a:ext uri="{28A0092B-C50C-407E-A947-70E740481C1C}">
                <a14:useLocalDpi xmlns:a14="http://schemas.microsoft.com/office/drawing/2010/main" val="0"/>
              </a:ext>
            </a:extLst>
          </a:blip>
          <a:srcRect r="1" b="1814"/>
          <a:stretch/>
        </p:blipFill>
        <p:spPr>
          <a:xfrm>
            <a:off x="4459582" y="557188"/>
            <a:ext cx="3295096" cy="5751713"/>
          </a:xfrm>
          <a:prstGeom prst="rect">
            <a:avLst/>
          </a:prstGeom>
        </p:spPr>
      </p:pic>
      <p:pic>
        <p:nvPicPr>
          <p:cNvPr id="11" name="Picture 10" descr="A long wooden beam in a room&#10;&#10;Description automatically generated">
            <a:extLst>
              <a:ext uri="{FF2B5EF4-FFF2-40B4-BE49-F238E27FC236}">
                <a16:creationId xmlns:a16="http://schemas.microsoft.com/office/drawing/2014/main" id="{CE9ED2B5-9C17-ED6B-061F-9313563BFAE3}"/>
              </a:ext>
            </a:extLst>
          </p:cNvPr>
          <p:cNvPicPr>
            <a:picLocks noChangeAspect="1"/>
          </p:cNvPicPr>
          <p:nvPr/>
        </p:nvPicPr>
        <p:blipFill>
          <a:blip r:embed="rId4">
            <a:extLst>
              <a:ext uri="{28A0092B-C50C-407E-A947-70E740481C1C}">
                <a14:useLocalDpi xmlns:a14="http://schemas.microsoft.com/office/drawing/2010/main" val="0"/>
              </a:ext>
            </a:extLst>
          </a:blip>
          <a:srcRect l="20259" r="-2" b="-2"/>
          <a:stretch/>
        </p:blipFill>
        <p:spPr>
          <a:xfrm>
            <a:off x="7913930" y="557188"/>
            <a:ext cx="3439859" cy="5751713"/>
          </a:xfrm>
          <a:prstGeom prst="rect">
            <a:avLst/>
          </a:prstGeom>
        </p:spPr>
      </p:pic>
    </p:spTree>
    <p:extLst>
      <p:ext uri="{BB962C8B-B14F-4D97-AF65-F5344CB8AC3E}">
        <p14:creationId xmlns:p14="http://schemas.microsoft.com/office/powerpoint/2010/main" val="36048696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group of people sitting at a table&#10;&#10;AI-generated content may be incorrect.">
            <a:extLst>
              <a:ext uri="{FF2B5EF4-FFF2-40B4-BE49-F238E27FC236}">
                <a16:creationId xmlns:a16="http://schemas.microsoft.com/office/drawing/2014/main" id="{14B388BE-3502-F68A-9967-50ABF718BD07}"/>
              </a:ext>
            </a:extLst>
          </p:cNvPr>
          <p:cNvPicPr>
            <a:picLocks noChangeAspect="1"/>
          </p:cNvPicPr>
          <p:nvPr/>
        </p:nvPicPr>
        <p:blipFill>
          <a:blip r:embed="rId2">
            <a:extLst>
              <a:ext uri="{28A0092B-C50C-407E-A947-70E740481C1C}">
                <a14:useLocalDpi xmlns:a14="http://schemas.microsoft.com/office/drawing/2010/main" val="0"/>
              </a:ext>
            </a:extLst>
          </a:blip>
          <a:srcRect t="5474" r="-2" b="-2"/>
          <a:stretch/>
        </p:blipFill>
        <p:spPr>
          <a:xfrm>
            <a:off x="321730" y="321732"/>
            <a:ext cx="5674897" cy="3017405"/>
          </a:xfrm>
          <a:prstGeom prst="rect">
            <a:avLst/>
          </a:prstGeom>
        </p:spPr>
      </p:pic>
      <p:pic>
        <p:nvPicPr>
          <p:cNvPr id="3" name="Picture 2" descr="A group of people sitting in a classroom&#10;&#10;AI-generated content may be incorrect.">
            <a:extLst>
              <a:ext uri="{FF2B5EF4-FFF2-40B4-BE49-F238E27FC236}">
                <a16:creationId xmlns:a16="http://schemas.microsoft.com/office/drawing/2014/main" id="{901B69D5-FE72-BB88-C028-791B38E4C6F6}"/>
              </a:ext>
            </a:extLst>
          </p:cNvPr>
          <p:cNvPicPr>
            <a:picLocks noChangeAspect="1"/>
          </p:cNvPicPr>
          <p:nvPr/>
        </p:nvPicPr>
        <p:blipFill>
          <a:blip r:embed="rId3">
            <a:extLst>
              <a:ext uri="{28A0092B-C50C-407E-A947-70E740481C1C}">
                <a14:useLocalDpi xmlns:a14="http://schemas.microsoft.com/office/drawing/2010/main" val="0"/>
              </a:ext>
            </a:extLst>
          </a:blip>
          <a:srcRect t="12599" r="-2" b="-2"/>
          <a:stretch/>
        </p:blipFill>
        <p:spPr>
          <a:xfrm>
            <a:off x="321730" y="3510853"/>
            <a:ext cx="5674897" cy="2789954"/>
          </a:xfrm>
          <a:prstGeom prst="rect">
            <a:avLst/>
          </a:prstGeom>
        </p:spPr>
      </p:pic>
      <p:pic>
        <p:nvPicPr>
          <p:cNvPr id="7" name="Picture 6" descr="A group of people standing together outside&#10;&#10;AI-generated content may be incorrect.">
            <a:extLst>
              <a:ext uri="{FF2B5EF4-FFF2-40B4-BE49-F238E27FC236}">
                <a16:creationId xmlns:a16="http://schemas.microsoft.com/office/drawing/2014/main" id="{1D39BE06-C116-D61F-811D-77EED2A5562E}"/>
              </a:ext>
            </a:extLst>
          </p:cNvPr>
          <p:cNvPicPr>
            <a:picLocks noChangeAspect="1"/>
          </p:cNvPicPr>
          <p:nvPr/>
        </p:nvPicPr>
        <p:blipFill>
          <a:blip r:embed="rId4">
            <a:extLst>
              <a:ext uri="{28A0092B-C50C-407E-A947-70E740481C1C}">
                <a14:useLocalDpi xmlns:a14="http://schemas.microsoft.com/office/drawing/2010/main" val="0"/>
              </a:ext>
            </a:extLst>
          </a:blip>
          <a:srcRect l="30501" r="16111" b="1"/>
          <a:stretch/>
        </p:blipFill>
        <p:spPr>
          <a:xfrm>
            <a:off x="6195373" y="321733"/>
            <a:ext cx="5674897" cy="5979074"/>
          </a:xfrm>
          <a:prstGeom prst="rect">
            <a:avLst/>
          </a:prstGeom>
        </p:spPr>
      </p:pic>
      <p:sp>
        <p:nvSpPr>
          <p:cNvPr id="9" name="TextBox 8">
            <a:extLst>
              <a:ext uri="{FF2B5EF4-FFF2-40B4-BE49-F238E27FC236}">
                <a16:creationId xmlns:a16="http://schemas.microsoft.com/office/drawing/2014/main" id="{C67C680E-0163-2E62-0117-D9DEF7A1F2D9}"/>
              </a:ext>
            </a:extLst>
          </p:cNvPr>
          <p:cNvSpPr txBox="1"/>
          <p:nvPr/>
        </p:nvSpPr>
        <p:spPr>
          <a:xfrm>
            <a:off x="421102" y="6379348"/>
            <a:ext cx="11548541" cy="400110"/>
          </a:xfrm>
          <a:prstGeom prst="rect">
            <a:avLst/>
          </a:prstGeom>
          <a:noFill/>
        </p:spPr>
        <p:txBody>
          <a:bodyPr wrap="square" rtlCol="0">
            <a:spAutoFit/>
          </a:bodyPr>
          <a:lstStyle/>
          <a:p>
            <a:pPr algn="ctr"/>
            <a:r>
              <a:rPr lang="en-US" sz="2000" dirty="0"/>
              <a:t>Three teacher education courses taught in Oct. and Nov. 2024 by the Haitian Ministry of Education</a:t>
            </a:r>
          </a:p>
        </p:txBody>
      </p:sp>
    </p:spTree>
    <p:extLst>
      <p:ext uri="{BB962C8B-B14F-4D97-AF65-F5344CB8AC3E}">
        <p14:creationId xmlns:p14="http://schemas.microsoft.com/office/powerpoint/2010/main" val="39125480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5B97239-2685-48C8-8104-1D4E4E383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descr="A building under construction with people on the roof&#10;&#10;Description automatically generated">
            <a:extLst>
              <a:ext uri="{FF2B5EF4-FFF2-40B4-BE49-F238E27FC236}">
                <a16:creationId xmlns:a16="http://schemas.microsoft.com/office/drawing/2014/main" id="{E19D1386-8DF0-4E8E-6CD9-0EFBF02FD52B}"/>
              </a:ext>
            </a:extLst>
          </p:cNvPr>
          <p:cNvPicPr>
            <a:picLocks noChangeAspect="1"/>
          </p:cNvPicPr>
          <p:nvPr/>
        </p:nvPicPr>
        <p:blipFill>
          <a:blip r:embed="rId2">
            <a:extLst>
              <a:ext uri="{28A0092B-C50C-407E-A947-70E740481C1C}">
                <a14:useLocalDpi xmlns:a14="http://schemas.microsoft.com/office/drawing/2010/main" val="0"/>
              </a:ext>
            </a:extLst>
          </a:blip>
          <a:srcRect t="4413" r="-2" b="24375"/>
          <a:stretch/>
        </p:blipFill>
        <p:spPr>
          <a:xfrm>
            <a:off x="321734" y="321733"/>
            <a:ext cx="5674894" cy="3030842"/>
          </a:xfrm>
          <a:prstGeom prst="rect">
            <a:avLst/>
          </a:prstGeom>
        </p:spPr>
      </p:pic>
      <p:pic>
        <p:nvPicPr>
          <p:cNvPr id="5" name="Picture 4" descr="A group of men working on a blue metal sheet on a building&#10;&#10;Description automatically generated">
            <a:extLst>
              <a:ext uri="{FF2B5EF4-FFF2-40B4-BE49-F238E27FC236}">
                <a16:creationId xmlns:a16="http://schemas.microsoft.com/office/drawing/2014/main" id="{F28CA3B2-FE21-7049-3A29-5708554F63E5}"/>
              </a:ext>
            </a:extLst>
          </p:cNvPr>
          <p:cNvPicPr>
            <a:picLocks noChangeAspect="1"/>
          </p:cNvPicPr>
          <p:nvPr/>
        </p:nvPicPr>
        <p:blipFill>
          <a:blip r:embed="rId3">
            <a:extLst>
              <a:ext uri="{28A0092B-C50C-407E-A947-70E740481C1C}">
                <a14:useLocalDpi xmlns:a14="http://schemas.microsoft.com/office/drawing/2010/main" val="0"/>
              </a:ext>
            </a:extLst>
          </a:blip>
          <a:srcRect t="16341" r="1" b="25309"/>
          <a:stretch/>
        </p:blipFill>
        <p:spPr>
          <a:xfrm>
            <a:off x="321735" y="3524289"/>
            <a:ext cx="2676579" cy="2776517"/>
          </a:xfrm>
          <a:prstGeom prst="rect">
            <a:avLst/>
          </a:prstGeom>
        </p:spPr>
      </p:pic>
      <p:pic>
        <p:nvPicPr>
          <p:cNvPr id="7" name="Picture 6" descr="A person standing on a beam&#10;&#10;Description automatically generated">
            <a:extLst>
              <a:ext uri="{FF2B5EF4-FFF2-40B4-BE49-F238E27FC236}">
                <a16:creationId xmlns:a16="http://schemas.microsoft.com/office/drawing/2014/main" id="{F24F7F2E-EF89-B2BD-FF58-A73266C78088}"/>
              </a:ext>
            </a:extLst>
          </p:cNvPr>
          <p:cNvPicPr>
            <a:picLocks noChangeAspect="1"/>
          </p:cNvPicPr>
          <p:nvPr/>
        </p:nvPicPr>
        <p:blipFill>
          <a:blip r:embed="rId4">
            <a:extLst>
              <a:ext uri="{28A0092B-C50C-407E-A947-70E740481C1C}">
                <a14:useLocalDpi xmlns:a14="http://schemas.microsoft.com/office/drawing/2010/main" val="0"/>
              </a:ext>
            </a:extLst>
          </a:blip>
          <a:srcRect t="1535" r="1" b="24817"/>
          <a:stretch/>
        </p:blipFill>
        <p:spPr>
          <a:xfrm>
            <a:off x="3159553" y="3514855"/>
            <a:ext cx="2837076" cy="2785951"/>
          </a:xfrm>
          <a:prstGeom prst="rect">
            <a:avLst/>
          </a:prstGeom>
        </p:spPr>
      </p:pic>
      <p:pic>
        <p:nvPicPr>
          <p:cNvPr id="3" name="Picture 2" descr="A building with a blue roof&#10;&#10;Description automatically generated">
            <a:extLst>
              <a:ext uri="{FF2B5EF4-FFF2-40B4-BE49-F238E27FC236}">
                <a16:creationId xmlns:a16="http://schemas.microsoft.com/office/drawing/2014/main" id="{A92E175D-C3B0-B9B2-14D0-5C2406E8ACAA}"/>
              </a:ext>
            </a:extLst>
          </p:cNvPr>
          <p:cNvPicPr>
            <a:picLocks noChangeAspect="1"/>
          </p:cNvPicPr>
          <p:nvPr/>
        </p:nvPicPr>
        <p:blipFill>
          <a:blip r:embed="rId5">
            <a:extLst>
              <a:ext uri="{28A0092B-C50C-407E-A947-70E740481C1C}">
                <a14:useLocalDpi xmlns:a14="http://schemas.microsoft.com/office/drawing/2010/main" val="0"/>
              </a:ext>
            </a:extLst>
          </a:blip>
          <a:srcRect t="13218" r="-2" b="7761"/>
          <a:stretch/>
        </p:blipFill>
        <p:spPr>
          <a:xfrm>
            <a:off x="6195373" y="321733"/>
            <a:ext cx="5674892" cy="5979074"/>
          </a:xfrm>
          <a:prstGeom prst="rect">
            <a:avLst/>
          </a:prstGeom>
        </p:spPr>
      </p:pic>
    </p:spTree>
    <p:extLst>
      <p:ext uri="{BB962C8B-B14F-4D97-AF65-F5344CB8AC3E}">
        <p14:creationId xmlns:p14="http://schemas.microsoft.com/office/powerpoint/2010/main" val="13073785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om with tables and chairs&#10;&#10;Description automatically generated">
            <a:extLst>
              <a:ext uri="{FF2B5EF4-FFF2-40B4-BE49-F238E27FC236}">
                <a16:creationId xmlns:a16="http://schemas.microsoft.com/office/drawing/2014/main" id="{6D067585-8B3A-F181-5BEB-93F7D7E142BE}"/>
              </a:ext>
            </a:extLst>
          </p:cNvPr>
          <p:cNvPicPr>
            <a:picLocks noChangeAspect="1"/>
          </p:cNvPicPr>
          <p:nvPr/>
        </p:nvPicPr>
        <p:blipFill>
          <a:blip r:embed="rId2">
            <a:extLst>
              <a:ext uri="{28A0092B-C50C-407E-A947-70E740481C1C}">
                <a14:useLocalDpi xmlns:a14="http://schemas.microsoft.com/office/drawing/2010/main" val="0"/>
              </a:ext>
            </a:extLst>
          </a:blip>
          <a:srcRect r="4" b="10211"/>
          <a:stretch/>
        </p:blipFill>
        <p:spPr>
          <a:xfrm>
            <a:off x="641276" y="643467"/>
            <a:ext cx="4013020" cy="2702558"/>
          </a:xfrm>
          <a:prstGeom prst="rect">
            <a:avLst/>
          </a:prstGeom>
        </p:spPr>
      </p:pic>
      <p:pic>
        <p:nvPicPr>
          <p:cNvPr id="7" name="Picture 6" descr="A room with a table and chairs&#10;&#10;Description automatically generated">
            <a:extLst>
              <a:ext uri="{FF2B5EF4-FFF2-40B4-BE49-F238E27FC236}">
                <a16:creationId xmlns:a16="http://schemas.microsoft.com/office/drawing/2014/main" id="{00331986-191A-A78F-84DA-1B5D68FB9DFC}"/>
              </a:ext>
            </a:extLst>
          </p:cNvPr>
          <p:cNvPicPr>
            <a:picLocks noChangeAspect="1"/>
          </p:cNvPicPr>
          <p:nvPr/>
        </p:nvPicPr>
        <p:blipFill>
          <a:blip r:embed="rId3">
            <a:extLst>
              <a:ext uri="{28A0092B-C50C-407E-A947-70E740481C1C}">
                <a14:useLocalDpi xmlns:a14="http://schemas.microsoft.com/office/drawing/2010/main" val="0"/>
              </a:ext>
            </a:extLst>
          </a:blip>
          <a:srcRect r="-1" b="10073"/>
          <a:stretch/>
        </p:blipFill>
        <p:spPr>
          <a:xfrm>
            <a:off x="643467" y="3509433"/>
            <a:ext cx="4010830" cy="2705099"/>
          </a:xfrm>
          <a:prstGeom prst="rect">
            <a:avLst/>
          </a:prstGeom>
        </p:spPr>
      </p:pic>
      <p:pic>
        <p:nvPicPr>
          <p:cNvPr id="3" name="Picture 2" descr="A room with wooden benches&#10;&#10;Description automatically generated">
            <a:extLst>
              <a:ext uri="{FF2B5EF4-FFF2-40B4-BE49-F238E27FC236}">
                <a16:creationId xmlns:a16="http://schemas.microsoft.com/office/drawing/2014/main" id="{FDBB33D2-99BD-5A57-85B1-24518DC28EE9}"/>
              </a:ext>
            </a:extLst>
          </p:cNvPr>
          <p:cNvPicPr>
            <a:picLocks noChangeAspect="1"/>
          </p:cNvPicPr>
          <p:nvPr/>
        </p:nvPicPr>
        <p:blipFill>
          <a:blip r:embed="rId4">
            <a:extLst>
              <a:ext uri="{28A0092B-C50C-407E-A947-70E740481C1C}">
                <a14:useLocalDpi xmlns:a14="http://schemas.microsoft.com/office/drawing/2010/main" val="0"/>
              </a:ext>
            </a:extLst>
          </a:blip>
          <a:srcRect t="11674" r="1" b="5620"/>
          <a:stretch/>
        </p:blipFill>
        <p:spPr>
          <a:xfrm>
            <a:off x="4812633" y="643467"/>
            <a:ext cx="6735900" cy="5571066"/>
          </a:xfrm>
          <a:prstGeom prst="rect">
            <a:avLst/>
          </a:prstGeom>
        </p:spPr>
      </p:pic>
    </p:spTree>
    <p:extLst>
      <p:ext uri="{BB962C8B-B14F-4D97-AF65-F5344CB8AC3E}">
        <p14:creationId xmlns:p14="http://schemas.microsoft.com/office/powerpoint/2010/main" val="3447171627"/>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om with a yellow bench and a blue ceiling&#10;&#10;Description automatically generated">
            <a:extLst>
              <a:ext uri="{FF2B5EF4-FFF2-40B4-BE49-F238E27FC236}">
                <a16:creationId xmlns:a16="http://schemas.microsoft.com/office/drawing/2014/main" id="{CD341DD2-C611-21AD-F4EE-360B752CEA68}"/>
              </a:ext>
            </a:extLst>
          </p:cNvPr>
          <p:cNvPicPr>
            <a:picLocks noChangeAspect="1"/>
          </p:cNvPicPr>
          <p:nvPr/>
        </p:nvPicPr>
        <p:blipFill>
          <a:blip r:embed="rId2">
            <a:extLst>
              <a:ext uri="{28A0092B-C50C-407E-A947-70E740481C1C}">
                <a14:useLocalDpi xmlns:a14="http://schemas.microsoft.com/office/drawing/2010/main" val="0"/>
              </a:ext>
            </a:extLst>
          </a:blip>
          <a:srcRect l="1973" r="25704" b="-1"/>
          <a:stretch/>
        </p:blipFill>
        <p:spPr>
          <a:xfrm>
            <a:off x="643467" y="643467"/>
            <a:ext cx="5372099" cy="5571066"/>
          </a:xfrm>
          <a:prstGeom prst="rect">
            <a:avLst/>
          </a:prstGeom>
        </p:spPr>
      </p:pic>
      <p:pic>
        <p:nvPicPr>
          <p:cNvPr id="3" name="Picture 2" descr="A table in a room&#10;&#10;Description automatically generated">
            <a:extLst>
              <a:ext uri="{FF2B5EF4-FFF2-40B4-BE49-F238E27FC236}">
                <a16:creationId xmlns:a16="http://schemas.microsoft.com/office/drawing/2014/main" id="{CF9A791B-88C5-A7F4-5288-17336584B895}"/>
              </a:ext>
            </a:extLst>
          </p:cNvPr>
          <p:cNvPicPr>
            <a:picLocks noChangeAspect="1"/>
          </p:cNvPicPr>
          <p:nvPr/>
        </p:nvPicPr>
        <p:blipFill>
          <a:blip r:embed="rId3">
            <a:extLst>
              <a:ext uri="{28A0092B-C50C-407E-A947-70E740481C1C}">
                <a14:useLocalDpi xmlns:a14="http://schemas.microsoft.com/office/drawing/2010/main" val="0"/>
              </a:ext>
            </a:extLst>
          </a:blip>
          <a:srcRect b="22222"/>
          <a:stretch/>
        </p:blipFill>
        <p:spPr>
          <a:xfrm>
            <a:off x="6176432" y="643467"/>
            <a:ext cx="5372100" cy="5571066"/>
          </a:xfrm>
          <a:prstGeom prst="rect">
            <a:avLst/>
          </a:prstGeom>
        </p:spPr>
      </p:pic>
    </p:spTree>
    <p:extLst>
      <p:ext uri="{BB962C8B-B14F-4D97-AF65-F5344CB8AC3E}">
        <p14:creationId xmlns:p14="http://schemas.microsoft.com/office/powerpoint/2010/main" val="12841508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a5ae8baf-3721-4e33-bae9-26423e5b3e82">
            <a:hlinkClick r:id="" action="ppaction://media"/>
            <a:extLst>
              <a:ext uri="{FF2B5EF4-FFF2-40B4-BE49-F238E27FC236}">
                <a16:creationId xmlns:a16="http://schemas.microsoft.com/office/drawing/2014/main" id="{C8A79D19-618F-50C2-D02A-B74D97BE717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424363" y="457200"/>
            <a:ext cx="3343274" cy="5943600"/>
          </a:xfrm>
          <a:prstGeom prst="rect">
            <a:avLst/>
          </a:prstGeom>
        </p:spPr>
      </p:pic>
    </p:spTree>
    <p:extLst>
      <p:ext uri="{BB962C8B-B14F-4D97-AF65-F5344CB8AC3E}">
        <p14:creationId xmlns:p14="http://schemas.microsoft.com/office/powerpoint/2010/main" val="2883554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28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uilding with trees around it&#10;&#10;Description automatically generated">
            <a:extLst>
              <a:ext uri="{FF2B5EF4-FFF2-40B4-BE49-F238E27FC236}">
                <a16:creationId xmlns:a16="http://schemas.microsoft.com/office/drawing/2014/main" id="{64610F8A-92B6-3103-3B1A-C84CBCBF9E2D}"/>
              </a:ext>
            </a:extLst>
          </p:cNvPr>
          <p:cNvPicPr>
            <a:picLocks noChangeAspect="1"/>
          </p:cNvPicPr>
          <p:nvPr/>
        </p:nvPicPr>
        <p:blipFill>
          <a:blip r:embed="rId2">
            <a:extLst>
              <a:ext uri="{28A0092B-C50C-407E-A947-70E740481C1C}">
                <a14:useLocalDpi xmlns:a14="http://schemas.microsoft.com/office/drawing/2010/main" val="0"/>
              </a:ext>
            </a:extLst>
          </a:blip>
          <a:srcRect t="12967" b="16763"/>
          <a:stretch/>
        </p:blipFill>
        <p:spPr>
          <a:xfrm>
            <a:off x="457200" y="457200"/>
            <a:ext cx="11277600" cy="5943600"/>
          </a:xfrm>
          <a:prstGeom prst="rect">
            <a:avLst/>
          </a:prstGeom>
        </p:spPr>
      </p:pic>
    </p:spTree>
    <p:extLst>
      <p:ext uri="{BB962C8B-B14F-4D97-AF65-F5344CB8AC3E}">
        <p14:creationId xmlns:p14="http://schemas.microsoft.com/office/powerpoint/2010/main" val="14177366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VIDEO-2025-09-15-12-07-26 (1)">
            <a:hlinkClick r:id="" action="ppaction://media"/>
            <a:extLst>
              <a:ext uri="{FF2B5EF4-FFF2-40B4-BE49-F238E27FC236}">
                <a16:creationId xmlns:a16="http://schemas.microsoft.com/office/drawing/2014/main" id="{FC448CF2-D0BF-C2CA-6089-E5459CB3F3A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424363" y="457200"/>
            <a:ext cx="3343274" cy="5943600"/>
          </a:xfrm>
          <a:prstGeom prst="rect">
            <a:avLst/>
          </a:prstGeom>
        </p:spPr>
      </p:pic>
    </p:spTree>
    <p:extLst>
      <p:ext uri="{BB962C8B-B14F-4D97-AF65-F5344CB8AC3E}">
        <p14:creationId xmlns:p14="http://schemas.microsoft.com/office/powerpoint/2010/main" val="976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2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9" name="Rectangle 18">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4" name="TextBox 3">
            <a:extLst>
              <a:ext uri="{FF2B5EF4-FFF2-40B4-BE49-F238E27FC236}">
                <a16:creationId xmlns:a16="http://schemas.microsoft.com/office/drawing/2014/main" id="{99D95378-EDE6-38D5-6C8F-8E311A64829B}"/>
              </a:ext>
            </a:extLst>
          </p:cNvPr>
          <p:cNvSpPr txBox="1"/>
          <p:nvPr/>
        </p:nvSpPr>
        <p:spPr>
          <a:xfrm>
            <a:off x="904240" y="1167615"/>
            <a:ext cx="4061119" cy="4339105"/>
          </a:xfrm>
          <a:prstGeom prst="rect">
            <a:avLst/>
          </a:prstGeom>
        </p:spPr>
        <p:txBody>
          <a:bodyPr vert="horz" lIns="91440" tIns="45720" rIns="91440" bIns="45720" rtlCol="0">
            <a:noAutofit/>
          </a:bodyPr>
          <a:lstStyle/>
          <a:p>
            <a:pPr algn="ctr">
              <a:lnSpc>
                <a:spcPct val="90000"/>
              </a:lnSpc>
              <a:spcAft>
                <a:spcPts val="600"/>
              </a:spcAft>
            </a:pPr>
            <a:r>
              <a:rPr lang="en-US" sz="2800" dirty="0"/>
              <a:t> </a:t>
            </a:r>
          </a:p>
          <a:p>
            <a:pPr algn="ctr">
              <a:lnSpc>
                <a:spcPct val="90000"/>
              </a:lnSpc>
              <a:spcAft>
                <a:spcPts val="600"/>
              </a:spcAft>
            </a:pPr>
            <a:r>
              <a:rPr lang="en-US" sz="2800" b="1" dirty="0">
                <a:solidFill>
                  <a:schemeClr val="tx2">
                    <a:lumMod val="50000"/>
                    <a:lumOff val="50000"/>
                  </a:schemeClr>
                </a:solidFill>
              </a:rPr>
              <a:t>The Georgette Beauvais Community School de Bas Coq Chante </a:t>
            </a:r>
          </a:p>
          <a:p>
            <a:pPr algn="ctr">
              <a:lnSpc>
                <a:spcPct val="90000"/>
              </a:lnSpc>
              <a:spcAft>
                <a:spcPts val="600"/>
              </a:spcAft>
            </a:pPr>
            <a:r>
              <a:rPr lang="en-US" sz="2800" dirty="0"/>
              <a:t>was completed in January 2025 and is being prepared for the Grand Opening on </a:t>
            </a:r>
          </a:p>
          <a:p>
            <a:pPr algn="ctr">
              <a:lnSpc>
                <a:spcPct val="90000"/>
              </a:lnSpc>
              <a:spcAft>
                <a:spcPts val="600"/>
              </a:spcAft>
            </a:pPr>
            <a:r>
              <a:rPr lang="en-US" sz="2800" dirty="0"/>
              <a:t>February 1, 2025</a:t>
            </a:r>
          </a:p>
        </p:txBody>
      </p:sp>
      <p:pic>
        <p:nvPicPr>
          <p:cNvPr id="3" name="Picture 2" descr="A blue building with a fence&#10;&#10;Description automatically generated">
            <a:extLst>
              <a:ext uri="{FF2B5EF4-FFF2-40B4-BE49-F238E27FC236}">
                <a16:creationId xmlns:a16="http://schemas.microsoft.com/office/drawing/2014/main" id="{BE33710E-953A-386F-8ACA-39E855EA788F}"/>
              </a:ext>
            </a:extLst>
          </p:cNvPr>
          <p:cNvPicPr>
            <a:picLocks noChangeAspect="1"/>
          </p:cNvPicPr>
          <p:nvPr/>
        </p:nvPicPr>
        <p:blipFill>
          <a:blip r:embed="rId3">
            <a:extLst>
              <a:ext uri="{28A0092B-C50C-407E-A947-70E740481C1C}">
                <a14:useLocalDpi xmlns:a14="http://schemas.microsoft.com/office/drawing/2010/main" val="0"/>
              </a:ext>
            </a:extLst>
          </a:blip>
          <a:srcRect l="3398" r="6045"/>
          <a:stretch/>
        </p:blipFill>
        <p:spPr>
          <a:xfrm>
            <a:off x="5359151" y="895610"/>
            <a:ext cx="6107166" cy="5058020"/>
          </a:xfrm>
          <a:prstGeom prst="rect">
            <a:avLst/>
          </a:prstGeom>
        </p:spPr>
      </p:pic>
    </p:spTree>
    <p:extLst>
      <p:ext uri="{BB962C8B-B14F-4D97-AF65-F5344CB8AC3E}">
        <p14:creationId xmlns:p14="http://schemas.microsoft.com/office/powerpoint/2010/main" val="26843963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oup of children holding a flag&#10;&#10;AI-generated content may be incorrect.">
            <a:extLst>
              <a:ext uri="{FF2B5EF4-FFF2-40B4-BE49-F238E27FC236}">
                <a16:creationId xmlns:a16="http://schemas.microsoft.com/office/drawing/2014/main" id="{3003DBB4-5D61-3245-329C-9A58DC3F32E5}"/>
              </a:ext>
            </a:extLst>
          </p:cNvPr>
          <p:cNvPicPr>
            <a:picLocks noChangeAspect="1"/>
          </p:cNvPicPr>
          <p:nvPr/>
        </p:nvPicPr>
        <p:blipFill>
          <a:blip r:embed="rId2">
            <a:extLst>
              <a:ext uri="{28A0092B-C50C-407E-A947-70E740481C1C}">
                <a14:useLocalDpi xmlns:a14="http://schemas.microsoft.com/office/drawing/2010/main" val="0"/>
              </a:ext>
            </a:extLst>
          </a:blip>
          <a:srcRect l="35236" r="20351"/>
          <a:stretch/>
        </p:blipFill>
        <p:spPr>
          <a:xfrm>
            <a:off x="321731" y="557189"/>
            <a:ext cx="5668684" cy="5743618"/>
          </a:xfrm>
          <a:prstGeom prst="rect">
            <a:avLst/>
          </a:prstGeom>
        </p:spPr>
      </p:pic>
      <p:pic>
        <p:nvPicPr>
          <p:cNvPr id="5" name="Picture 4" descr="A group of children in uniform outside a building&#10;&#10;AI-generated content may be incorrect.">
            <a:extLst>
              <a:ext uri="{FF2B5EF4-FFF2-40B4-BE49-F238E27FC236}">
                <a16:creationId xmlns:a16="http://schemas.microsoft.com/office/drawing/2014/main" id="{688133C5-6A67-EE1F-33F9-BCE7782A7EA4}"/>
              </a:ext>
            </a:extLst>
          </p:cNvPr>
          <p:cNvPicPr>
            <a:picLocks noChangeAspect="1"/>
          </p:cNvPicPr>
          <p:nvPr/>
        </p:nvPicPr>
        <p:blipFill>
          <a:blip r:embed="rId3">
            <a:extLst>
              <a:ext uri="{28A0092B-C50C-407E-A947-70E740481C1C}">
                <a14:useLocalDpi xmlns:a14="http://schemas.microsoft.com/office/drawing/2010/main" val="0"/>
              </a:ext>
            </a:extLst>
          </a:blip>
          <a:srcRect l="9113" r="46425"/>
          <a:stretch/>
        </p:blipFill>
        <p:spPr>
          <a:xfrm>
            <a:off x="6195375" y="557189"/>
            <a:ext cx="5674893" cy="5743618"/>
          </a:xfrm>
          <a:prstGeom prst="rect">
            <a:avLst/>
          </a:prstGeom>
        </p:spPr>
      </p:pic>
      <p:sp>
        <p:nvSpPr>
          <p:cNvPr id="6" name="TextBox 5">
            <a:extLst>
              <a:ext uri="{FF2B5EF4-FFF2-40B4-BE49-F238E27FC236}">
                <a16:creationId xmlns:a16="http://schemas.microsoft.com/office/drawing/2014/main" id="{E0485E5D-48DD-A18A-7683-E0A2021ECC7D}"/>
              </a:ext>
            </a:extLst>
          </p:cNvPr>
          <p:cNvSpPr txBox="1"/>
          <p:nvPr/>
        </p:nvSpPr>
        <p:spPr>
          <a:xfrm>
            <a:off x="2922716" y="33969"/>
            <a:ext cx="6209136" cy="523220"/>
          </a:xfrm>
          <a:prstGeom prst="rect">
            <a:avLst/>
          </a:prstGeom>
          <a:noFill/>
        </p:spPr>
        <p:txBody>
          <a:bodyPr wrap="none" rtlCol="0">
            <a:spAutoFit/>
          </a:bodyPr>
          <a:lstStyle/>
          <a:p>
            <a:r>
              <a:rPr lang="en-US" sz="2800" dirty="0"/>
              <a:t>First Day of Class!! February 17</a:t>
            </a:r>
            <a:r>
              <a:rPr lang="en-US" sz="2800" baseline="30000" dirty="0"/>
              <a:t>th</a:t>
            </a:r>
            <a:r>
              <a:rPr lang="en-US" sz="2800" dirty="0"/>
              <a:t>, 2025 </a:t>
            </a:r>
          </a:p>
        </p:txBody>
      </p:sp>
      <p:sp>
        <p:nvSpPr>
          <p:cNvPr id="2" name="TextBox 1">
            <a:extLst>
              <a:ext uri="{FF2B5EF4-FFF2-40B4-BE49-F238E27FC236}">
                <a16:creationId xmlns:a16="http://schemas.microsoft.com/office/drawing/2014/main" id="{4B9A2232-2FCF-9FB5-C5B9-10E877EF38A7}"/>
              </a:ext>
            </a:extLst>
          </p:cNvPr>
          <p:cNvSpPr txBox="1"/>
          <p:nvPr/>
        </p:nvSpPr>
        <p:spPr>
          <a:xfrm>
            <a:off x="4836789" y="6300807"/>
            <a:ext cx="2076756" cy="523220"/>
          </a:xfrm>
          <a:prstGeom prst="rect">
            <a:avLst/>
          </a:prstGeom>
          <a:noFill/>
        </p:spPr>
        <p:txBody>
          <a:bodyPr wrap="square" rtlCol="0">
            <a:spAutoFit/>
          </a:bodyPr>
          <a:lstStyle/>
          <a:p>
            <a:r>
              <a:rPr lang="en-US" sz="2800" dirty="0"/>
              <a:t>42 Students</a:t>
            </a:r>
          </a:p>
        </p:txBody>
      </p:sp>
    </p:spTree>
    <p:extLst>
      <p:ext uri="{BB962C8B-B14F-4D97-AF65-F5344CB8AC3E}">
        <p14:creationId xmlns:p14="http://schemas.microsoft.com/office/powerpoint/2010/main" val="25217400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A child standing in a bathroom&#10;&#10;AI-generated content may be incorrect.">
            <a:extLst>
              <a:ext uri="{FF2B5EF4-FFF2-40B4-BE49-F238E27FC236}">
                <a16:creationId xmlns:a16="http://schemas.microsoft.com/office/drawing/2014/main" id="{B1A91223-7C7E-030E-083A-B73504F89E14}"/>
              </a:ext>
            </a:extLst>
          </p:cNvPr>
          <p:cNvPicPr>
            <a:picLocks noChangeAspect="1"/>
          </p:cNvPicPr>
          <p:nvPr/>
        </p:nvPicPr>
        <p:blipFill>
          <a:blip r:embed="rId2">
            <a:extLst>
              <a:ext uri="{28A0092B-C50C-407E-A947-70E740481C1C}">
                <a14:useLocalDpi xmlns:a14="http://schemas.microsoft.com/office/drawing/2010/main" val="0"/>
              </a:ext>
            </a:extLst>
          </a:blip>
          <a:srcRect r="5328" b="3"/>
          <a:stretch/>
        </p:blipFill>
        <p:spPr>
          <a:xfrm>
            <a:off x="7967351" y="-1"/>
            <a:ext cx="4224651" cy="3346705"/>
          </a:xfrm>
          <a:custGeom>
            <a:avLst/>
            <a:gdLst/>
            <a:ahLst/>
            <a:cxnLst/>
            <a:rect l="l" t="t" r="r" b="b"/>
            <a:pathLst>
              <a:path w="4224651" h="3346705">
                <a:moveTo>
                  <a:pt x="1549963" y="0"/>
                </a:moveTo>
                <a:lnTo>
                  <a:pt x="1555540" y="0"/>
                </a:lnTo>
                <a:lnTo>
                  <a:pt x="2621768" y="0"/>
                </a:lnTo>
                <a:lnTo>
                  <a:pt x="4224651" y="0"/>
                </a:lnTo>
                <a:lnTo>
                  <a:pt x="4224651" y="3346705"/>
                </a:lnTo>
                <a:lnTo>
                  <a:pt x="0" y="3346705"/>
                </a:lnTo>
                <a:close/>
              </a:path>
            </a:pathLst>
          </a:custGeom>
        </p:spPr>
      </p:pic>
      <p:pic>
        <p:nvPicPr>
          <p:cNvPr id="11" name="Picture 10" descr="A child washing his hands in a sink&#10;&#10;AI-generated content may be incorrect.">
            <a:extLst>
              <a:ext uri="{FF2B5EF4-FFF2-40B4-BE49-F238E27FC236}">
                <a16:creationId xmlns:a16="http://schemas.microsoft.com/office/drawing/2014/main" id="{C85FEDAE-EA0C-4F22-AEDF-09D7C5B76965}"/>
              </a:ext>
            </a:extLst>
          </p:cNvPr>
          <p:cNvPicPr>
            <a:picLocks noChangeAspect="1"/>
          </p:cNvPicPr>
          <p:nvPr/>
        </p:nvPicPr>
        <p:blipFill>
          <a:blip r:embed="rId3">
            <a:extLst>
              <a:ext uri="{28A0092B-C50C-407E-A947-70E740481C1C}">
                <a14:useLocalDpi xmlns:a14="http://schemas.microsoft.com/office/drawing/2010/main" val="0"/>
              </a:ext>
            </a:extLst>
          </a:blip>
          <a:srcRect t="19681" r="-2" b="2341"/>
          <a:stretch/>
        </p:blipFill>
        <p:spPr>
          <a:xfrm>
            <a:off x="4493434" y="243"/>
            <a:ext cx="7698564" cy="3346705"/>
          </a:xfrm>
          <a:custGeom>
            <a:avLst/>
            <a:gdLst/>
            <a:ahLst/>
            <a:cxnLst/>
            <a:rect l="l" t="t" r="r" b="b"/>
            <a:pathLst>
              <a:path w="7698564" h="3346705">
                <a:moveTo>
                  <a:pt x="1549963" y="0"/>
                </a:moveTo>
                <a:lnTo>
                  <a:pt x="1555540" y="0"/>
                </a:lnTo>
                <a:lnTo>
                  <a:pt x="2621768" y="0"/>
                </a:lnTo>
                <a:lnTo>
                  <a:pt x="4832507" y="0"/>
                </a:lnTo>
                <a:lnTo>
                  <a:pt x="3282657" y="3346461"/>
                </a:lnTo>
                <a:lnTo>
                  <a:pt x="7698564" y="3346461"/>
                </a:lnTo>
                <a:lnTo>
                  <a:pt x="7698564" y="3346705"/>
                </a:lnTo>
                <a:lnTo>
                  <a:pt x="0" y="3346705"/>
                </a:lnTo>
                <a:close/>
              </a:path>
            </a:pathLst>
          </a:custGeom>
        </p:spPr>
      </p:pic>
      <p:pic>
        <p:nvPicPr>
          <p:cNvPr id="3" name="Picture 2" descr="A child washing her hands&#10;&#10;AI-generated content may be incorrect.">
            <a:extLst>
              <a:ext uri="{FF2B5EF4-FFF2-40B4-BE49-F238E27FC236}">
                <a16:creationId xmlns:a16="http://schemas.microsoft.com/office/drawing/2014/main" id="{80829CDA-C0D5-FE58-BC9B-DBA9C0BB3D02}"/>
              </a:ext>
            </a:extLst>
          </p:cNvPr>
          <p:cNvPicPr>
            <a:picLocks noChangeAspect="1"/>
          </p:cNvPicPr>
          <p:nvPr/>
        </p:nvPicPr>
        <p:blipFill>
          <a:blip r:embed="rId4">
            <a:extLst>
              <a:ext uri="{28A0092B-C50C-407E-A947-70E740481C1C}">
                <a14:useLocalDpi xmlns:a14="http://schemas.microsoft.com/office/drawing/2010/main" val="0"/>
              </a:ext>
            </a:extLst>
          </a:blip>
          <a:srcRect t="23850" r="-3" b="-3"/>
          <a:stretch/>
        </p:blipFill>
        <p:spPr>
          <a:xfrm>
            <a:off x="20" y="10"/>
            <a:ext cx="5859777" cy="3346695"/>
          </a:xfrm>
          <a:custGeom>
            <a:avLst/>
            <a:gdLst/>
            <a:ahLst/>
            <a:cxnLst/>
            <a:rect l="l" t="t" r="r" b="b"/>
            <a:pathLst>
              <a:path w="5859797" h="3346705">
                <a:moveTo>
                  <a:pt x="0" y="0"/>
                </a:moveTo>
                <a:lnTo>
                  <a:pt x="5859797" y="0"/>
                </a:lnTo>
                <a:lnTo>
                  <a:pt x="4309834" y="3346705"/>
                </a:lnTo>
                <a:lnTo>
                  <a:pt x="4304257" y="3346705"/>
                </a:lnTo>
                <a:lnTo>
                  <a:pt x="3238029" y="3346705"/>
                </a:lnTo>
                <a:lnTo>
                  <a:pt x="0" y="3346705"/>
                </a:lnTo>
                <a:close/>
              </a:path>
            </a:pathLst>
          </a:custGeom>
        </p:spPr>
      </p:pic>
      <p:pic>
        <p:nvPicPr>
          <p:cNvPr id="7" name="Picture 6" descr="A group of children standing in a room&#10;&#10;AI-generated content may be incorrect.">
            <a:extLst>
              <a:ext uri="{FF2B5EF4-FFF2-40B4-BE49-F238E27FC236}">
                <a16:creationId xmlns:a16="http://schemas.microsoft.com/office/drawing/2014/main" id="{338103EB-4EC9-10FF-4C57-B44FFC6DF85F}"/>
              </a:ext>
            </a:extLst>
          </p:cNvPr>
          <p:cNvPicPr>
            <a:picLocks noChangeAspect="1"/>
          </p:cNvPicPr>
          <p:nvPr/>
        </p:nvPicPr>
        <p:blipFill>
          <a:blip r:embed="rId5">
            <a:extLst>
              <a:ext uri="{28A0092B-C50C-407E-A947-70E740481C1C}">
                <a14:useLocalDpi xmlns:a14="http://schemas.microsoft.com/office/drawing/2010/main" val="0"/>
              </a:ext>
            </a:extLst>
          </a:blip>
          <a:srcRect t="7423" r="2" b="16194"/>
          <a:stretch/>
        </p:blipFill>
        <p:spPr>
          <a:xfrm>
            <a:off x="6350090" y="3511295"/>
            <a:ext cx="5841911" cy="3346705"/>
          </a:xfrm>
          <a:custGeom>
            <a:avLst/>
            <a:gdLst/>
            <a:ahLst/>
            <a:cxnLst/>
            <a:rect l="l" t="t" r="r" b="b"/>
            <a:pathLst>
              <a:path w="5841911" h="3346705">
                <a:moveTo>
                  <a:pt x="1549963" y="0"/>
                </a:moveTo>
                <a:lnTo>
                  <a:pt x="1555540" y="0"/>
                </a:lnTo>
                <a:lnTo>
                  <a:pt x="2621768" y="0"/>
                </a:lnTo>
                <a:lnTo>
                  <a:pt x="5841911" y="0"/>
                </a:lnTo>
                <a:lnTo>
                  <a:pt x="5841911" y="3346705"/>
                </a:lnTo>
                <a:lnTo>
                  <a:pt x="0" y="3346705"/>
                </a:lnTo>
                <a:close/>
              </a:path>
            </a:pathLst>
          </a:custGeom>
        </p:spPr>
      </p:pic>
      <p:pic>
        <p:nvPicPr>
          <p:cNvPr id="5" name="Picture 4" descr="A child washing her hands&#10;&#10;AI-generated content may be incorrect.">
            <a:extLst>
              <a:ext uri="{FF2B5EF4-FFF2-40B4-BE49-F238E27FC236}">
                <a16:creationId xmlns:a16="http://schemas.microsoft.com/office/drawing/2014/main" id="{95B02C10-9995-88F9-BDA7-0E6D92B0A3E7}"/>
              </a:ext>
            </a:extLst>
          </p:cNvPr>
          <p:cNvPicPr>
            <a:picLocks noChangeAspect="1"/>
          </p:cNvPicPr>
          <p:nvPr/>
        </p:nvPicPr>
        <p:blipFill>
          <a:blip r:embed="rId6">
            <a:extLst>
              <a:ext uri="{28A0092B-C50C-407E-A947-70E740481C1C}">
                <a14:useLocalDpi xmlns:a14="http://schemas.microsoft.com/office/drawing/2010/main" val="0"/>
              </a:ext>
            </a:extLst>
          </a:blip>
          <a:srcRect t="435" r="3" b="7309"/>
          <a:stretch/>
        </p:blipFill>
        <p:spPr>
          <a:xfrm>
            <a:off x="2861892" y="3511296"/>
            <a:ext cx="4836673" cy="3346705"/>
          </a:xfrm>
          <a:custGeom>
            <a:avLst/>
            <a:gdLst/>
            <a:ahLst/>
            <a:cxnLst/>
            <a:rect l="l" t="t" r="r" b="b"/>
            <a:pathLst>
              <a:path w="4836673" h="3346705">
                <a:moveTo>
                  <a:pt x="1549963" y="0"/>
                </a:moveTo>
                <a:lnTo>
                  <a:pt x="4836673" y="0"/>
                </a:lnTo>
                <a:lnTo>
                  <a:pt x="3286710" y="3346705"/>
                </a:lnTo>
                <a:lnTo>
                  <a:pt x="3281133" y="3346705"/>
                </a:lnTo>
                <a:lnTo>
                  <a:pt x="2214905" y="3346705"/>
                </a:lnTo>
                <a:lnTo>
                  <a:pt x="0" y="3346705"/>
                </a:lnTo>
                <a:close/>
              </a:path>
            </a:pathLst>
          </a:custGeom>
        </p:spPr>
      </p:pic>
      <p:pic>
        <p:nvPicPr>
          <p:cNvPr id="9" name="Picture 8" descr="A person standing in a bathroom&#10;&#10;AI-generated content may be incorrect.">
            <a:extLst>
              <a:ext uri="{FF2B5EF4-FFF2-40B4-BE49-F238E27FC236}">
                <a16:creationId xmlns:a16="http://schemas.microsoft.com/office/drawing/2014/main" id="{54C75B37-8A47-FDB9-6921-D3C28BE429AE}"/>
              </a:ext>
            </a:extLst>
          </p:cNvPr>
          <p:cNvPicPr>
            <a:picLocks noChangeAspect="1"/>
          </p:cNvPicPr>
          <p:nvPr/>
        </p:nvPicPr>
        <p:blipFill>
          <a:blip r:embed="rId7">
            <a:extLst>
              <a:ext uri="{28A0092B-C50C-407E-A947-70E740481C1C}">
                <a14:useLocalDpi xmlns:a14="http://schemas.microsoft.com/office/drawing/2010/main" val="0"/>
              </a:ext>
            </a:extLst>
          </a:blip>
          <a:srcRect t="20216" r="-3" b="20213"/>
          <a:stretch/>
        </p:blipFill>
        <p:spPr>
          <a:xfrm>
            <a:off x="-3" y="3511295"/>
            <a:ext cx="4213642" cy="3346705"/>
          </a:xfrm>
          <a:custGeom>
            <a:avLst/>
            <a:gdLst/>
            <a:ahLst/>
            <a:cxnLst/>
            <a:rect l="l" t="t" r="r" b="b"/>
            <a:pathLst>
              <a:path w="4213642" h="3346705">
                <a:moveTo>
                  <a:pt x="0" y="0"/>
                </a:moveTo>
                <a:lnTo>
                  <a:pt x="4213642" y="0"/>
                </a:lnTo>
                <a:lnTo>
                  <a:pt x="2663679" y="3346705"/>
                </a:lnTo>
                <a:lnTo>
                  <a:pt x="2658102" y="3346705"/>
                </a:lnTo>
                <a:lnTo>
                  <a:pt x="1591874" y="3346705"/>
                </a:lnTo>
                <a:lnTo>
                  <a:pt x="0" y="3346705"/>
                </a:lnTo>
                <a:close/>
              </a:path>
            </a:pathLst>
          </a:custGeom>
        </p:spPr>
      </p:pic>
      <p:sp>
        <p:nvSpPr>
          <p:cNvPr id="2" name="TextBox 1">
            <a:extLst>
              <a:ext uri="{FF2B5EF4-FFF2-40B4-BE49-F238E27FC236}">
                <a16:creationId xmlns:a16="http://schemas.microsoft.com/office/drawing/2014/main" id="{1F45B587-9979-6E67-4B70-09CC2BF04300}"/>
              </a:ext>
            </a:extLst>
          </p:cNvPr>
          <p:cNvSpPr txBox="1"/>
          <p:nvPr/>
        </p:nvSpPr>
        <p:spPr>
          <a:xfrm>
            <a:off x="3447402" y="3244212"/>
            <a:ext cx="4895314" cy="369332"/>
          </a:xfrm>
          <a:prstGeom prst="rect">
            <a:avLst/>
          </a:prstGeom>
          <a:noFill/>
        </p:spPr>
        <p:txBody>
          <a:bodyPr wrap="none" rtlCol="0">
            <a:spAutoFit/>
          </a:bodyPr>
          <a:lstStyle/>
          <a:p>
            <a:r>
              <a:rPr lang="en-US" dirty="0"/>
              <a:t>Students being taught how to use the dry latrine</a:t>
            </a:r>
          </a:p>
        </p:txBody>
      </p:sp>
    </p:spTree>
    <p:extLst>
      <p:ext uri="{BB962C8B-B14F-4D97-AF65-F5344CB8AC3E}">
        <p14:creationId xmlns:p14="http://schemas.microsoft.com/office/powerpoint/2010/main" val="7639745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oup of girls in school uniforms&#10;&#10;AI-generated content may be incorrect.">
            <a:extLst>
              <a:ext uri="{FF2B5EF4-FFF2-40B4-BE49-F238E27FC236}">
                <a16:creationId xmlns:a16="http://schemas.microsoft.com/office/drawing/2014/main" id="{A322BCA2-9182-E60B-A886-9D40499A7A3C}"/>
              </a:ext>
            </a:extLst>
          </p:cNvPr>
          <p:cNvPicPr>
            <a:picLocks noChangeAspect="1"/>
          </p:cNvPicPr>
          <p:nvPr/>
        </p:nvPicPr>
        <p:blipFill>
          <a:blip r:embed="rId2">
            <a:extLst>
              <a:ext uri="{28A0092B-C50C-407E-A947-70E740481C1C}">
                <a14:useLocalDpi xmlns:a14="http://schemas.microsoft.com/office/drawing/2010/main" val="0"/>
              </a:ext>
            </a:extLst>
          </a:blip>
          <a:srcRect l="7145" r="8221" b="-2"/>
          <a:stretch/>
        </p:blipFill>
        <p:spPr>
          <a:xfrm>
            <a:off x="321730" y="321732"/>
            <a:ext cx="5674897" cy="3017405"/>
          </a:xfrm>
          <a:prstGeom prst="rect">
            <a:avLst/>
          </a:prstGeom>
        </p:spPr>
      </p:pic>
      <p:pic>
        <p:nvPicPr>
          <p:cNvPr id="7" name="Picture 6" descr="A group of children sitting at a table&#10;&#10;AI-generated content may be incorrect.">
            <a:extLst>
              <a:ext uri="{FF2B5EF4-FFF2-40B4-BE49-F238E27FC236}">
                <a16:creationId xmlns:a16="http://schemas.microsoft.com/office/drawing/2014/main" id="{762D54D7-BED9-BBD6-09D8-9FE6C459F9C7}"/>
              </a:ext>
            </a:extLst>
          </p:cNvPr>
          <p:cNvPicPr>
            <a:picLocks noChangeAspect="1"/>
          </p:cNvPicPr>
          <p:nvPr/>
        </p:nvPicPr>
        <p:blipFill>
          <a:blip r:embed="rId3">
            <a:extLst>
              <a:ext uri="{28A0092B-C50C-407E-A947-70E740481C1C}">
                <a14:useLocalDpi xmlns:a14="http://schemas.microsoft.com/office/drawing/2010/main" val="0"/>
              </a:ext>
            </a:extLst>
          </a:blip>
          <a:srcRect l="2192" r="6278" b="2"/>
          <a:stretch/>
        </p:blipFill>
        <p:spPr>
          <a:xfrm>
            <a:off x="321730" y="3510853"/>
            <a:ext cx="5674897" cy="2789954"/>
          </a:xfrm>
          <a:prstGeom prst="rect">
            <a:avLst/>
          </a:prstGeom>
        </p:spPr>
      </p:pic>
      <p:pic>
        <p:nvPicPr>
          <p:cNvPr id="5" name="Picture 4" descr="A group of children sitting at a table&#10;&#10;AI-generated content may be incorrect.">
            <a:extLst>
              <a:ext uri="{FF2B5EF4-FFF2-40B4-BE49-F238E27FC236}">
                <a16:creationId xmlns:a16="http://schemas.microsoft.com/office/drawing/2014/main" id="{4321C157-89C1-6F21-5D58-B26D18109344}"/>
              </a:ext>
            </a:extLst>
          </p:cNvPr>
          <p:cNvPicPr>
            <a:picLocks noChangeAspect="1"/>
          </p:cNvPicPr>
          <p:nvPr/>
        </p:nvPicPr>
        <p:blipFill>
          <a:blip r:embed="rId4">
            <a:extLst>
              <a:ext uri="{28A0092B-C50C-407E-A947-70E740481C1C}">
                <a14:useLocalDpi xmlns:a14="http://schemas.microsoft.com/office/drawing/2010/main" val="0"/>
              </a:ext>
            </a:extLst>
          </a:blip>
          <a:srcRect l="23206" r="34084"/>
          <a:stretch/>
        </p:blipFill>
        <p:spPr>
          <a:xfrm>
            <a:off x="6195373" y="321733"/>
            <a:ext cx="5674897" cy="5979074"/>
          </a:xfrm>
          <a:prstGeom prst="rect">
            <a:avLst/>
          </a:prstGeom>
        </p:spPr>
      </p:pic>
    </p:spTree>
    <p:extLst>
      <p:ext uri="{BB962C8B-B14F-4D97-AF65-F5344CB8AC3E}">
        <p14:creationId xmlns:p14="http://schemas.microsoft.com/office/powerpoint/2010/main" val="6637216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group of children in a room&#10;&#10;AI-generated content may be incorrect.">
            <a:extLst>
              <a:ext uri="{FF2B5EF4-FFF2-40B4-BE49-F238E27FC236}">
                <a16:creationId xmlns:a16="http://schemas.microsoft.com/office/drawing/2014/main" id="{70A5ECE9-F2D5-FDFF-2E40-4B1004614AFF}"/>
              </a:ext>
            </a:extLst>
          </p:cNvPr>
          <p:cNvPicPr>
            <a:picLocks noChangeAspect="1"/>
          </p:cNvPicPr>
          <p:nvPr/>
        </p:nvPicPr>
        <p:blipFill>
          <a:blip r:embed="rId2">
            <a:extLst>
              <a:ext uri="{28A0092B-C50C-407E-A947-70E740481C1C}">
                <a14:useLocalDpi xmlns:a14="http://schemas.microsoft.com/office/drawing/2010/main" val="0"/>
              </a:ext>
            </a:extLst>
          </a:blip>
          <a:srcRect l="21397" r="34190"/>
          <a:stretch/>
        </p:blipFill>
        <p:spPr>
          <a:xfrm>
            <a:off x="321731" y="557189"/>
            <a:ext cx="5668684" cy="5743618"/>
          </a:xfrm>
          <a:prstGeom prst="rect">
            <a:avLst/>
          </a:prstGeom>
        </p:spPr>
      </p:pic>
      <p:pic>
        <p:nvPicPr>
          <p:cNvPr id="3" name="Picture 2" descr="A person and a child sitting at a table&#10;&#10;AI-generated content may be incorrect.">
            <a:extLst>
              <a:ext uri="{FF2B5EF4-FFF2-40B4-BE49-F238E27FC236}">
                <a16:creationId xmlns:a16="http://schemas.microsoft.com/office/drawing/2014/main" id="{BCE5C305-2775-BEFB-05D5-1A969185A54B}"/>
              </a:ext>
            </a:extLst>
          </p:cNvPr>
          <p:cNvPicPr>
            <a:picLocks noChangeAspect="1"/>
          </p:cNvPicPr>
          <p:nvPr/>
        </p:nvPicPr>
        <p:blipFill>
          <a:blip r:embed="rId3">
            <a:extLst>
              <a:ext uri="{28A0092B-C50C-407E-A947-70E740481C1C}">
                <a14:useLocalDpi xmlns:a14="http://schemas.microsoft.com/office/drawing/2010/main" val="0"/>
              </a:ext>
            </a:extLst>
          </a:blip>
          <a:srcRect l="27373" r="28165"/>
          <a:stretch/>
        </p:blipFill>
        <p:spPr>
          <a:xfrm>
            <a:off x="6195375" y="557189"/>
            <a:ext cx="5674893" cy="5743618"/>
          </a:xfrm>
          <a:prstGeom prst="rect">
            <a:avLst/>
          </a:prstGeom>
        </p:spPr>
      </p:pic>
    </p:spTree>
    <p:extLst>
      <p:ext uri="{BB962C8B-B14F-4D97-AF65-F5344CB8AC3E}">
        <p14:creationId xmlns:p14="http://schemas.microsoft.com/office/powerpoint/2010/main" val="40777544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shelf with books on it&#10;&#10;AI-generated content may be incorrect.">
            <a:extLst>
              <a:ext uri="{FF2B5EF4-FFF2-40B4-BE49-F238E27FC236}">
                <a16:creationId xmlns:a16="http://schemas.microsoft.com/office/drawing/2014/main" id="{98B37CE9-8B2A-EE77-5D10-FB80AC75EB83}"/>
              </a:ext>
            </a:extLst>
          </p:cNvPr>
          <p:cNvPicPr>
            <a:picLocks noChangeAspect="1"/>
          </p:cNvPicPr>
          <p:nvPr/>
        </p:nvPicPr>
        <p:blipFill>
          <a:blip r:embed="rId2">
            <a:extLst>
              <a:ext uri="{28A0092B-C50C-407E-A947-70E740481C1C}">
                <a14:useLocalDpi xmlns:a14="http://schemas.microsoft.com/office/drawing/2010/main" val="0"/>
              </a:ext>
            </a:extLst>
          </a:blip>
          <a:srcRect l="14251" r="1115" b="-2"/>
          <a:stretch>
            <a:fillRect/>
          </a:stretch>
        </p:blipFill>
        <p:spPr>
          <a:xfrm>
            <a:off x="321730" y="321732"/>
            <a:ext cx="5674897" cy="3017405"/>
          </a:xfrm>
          <a:prstGeom prst="rect">
            <a:avLst/>
          </a:prstGeom>
        </p:spPr>
      </p:pic>
      <p:pic>
        <p:nvPicPr>
          <p:cNvPr id="7" name="Picture 6" descr="A shelf with various items on it&#10;&#10;AI-generated content may be incorrect.">
            <a:extLst>
              <a:ext uri="{FF2B5EF4-FFF2-40B4-BE49-F238E27FC236}">
                <a16:creationId xmlns:a16="http://schemas.microsoft.com/office/drawing/2014/main" id="{0DA91EAE-FCAE-838E-9F28-A9F2429803D1}"/>
              </a:ext>
            </a:extLst>
          </p:cNvPr>
          <p:cNvPicPr>
            <a:picLocks noChangeAspect="1"/>
          </p:cNvPicPr>
          <p:nvPr/>
        </p:nvPicPr>
        <p:blipFill>
          <a:blip r:embed="rId3">
            <a:extLst>
              <a:ext uri="{28A0092B-C50C-407E-A947-70E740481C1C}">
                <a14:useLocalDpi xmlns:a14="http://schemas.microsoft.com/office/drawing/2010/main" val="0"/>
              </a:ext>
            </a:extLst>
          </a:blip>
          <a:srcRect l="4105" r="4364" b="2"/>
          <a:stretch>
            <a:fillRect/>
          </a:stretch>
        </p:blipFill>
        <p:spPr>
          <a:xfrm>
            <a:off x="321730" y="3510853"/>
            <a:ext cx="5674897" cy="2789954"/>
          </a:xfrm>
          <a:prstGeom prst="rect">
            <a:avLst/>
          </a:prstGeom>
        </p:spPr>
      </p:pic>
      <p:pic>
        <p:nvPicPr>
          <p:cNvPr id="5" name="Picture 4" descr="A group of books on a table&#10;&#10;AI-generated content may be incorrect.">
            <a:extLst>
              <a:ext uri="{FF2B5EF4-FFF2-40B4-BE49-F238E27FC236}">
                <a16:creationId xmlns:a16="http://schemas.microsoft.com/office/drawing/2014/main" id="{96DE7519-C19B-CABE-59EF-F9898610086E}"/>
              </a:ext>
            </a:extLst>
          </p:cNvPr>
          <p:cNvPicPr>
            <a:picLocks noChangeAspect="1"/>
          </p:cNvPicPr>
          <p:nvPr/>
        </p:nvPicPr>
        <p:blipFill>
          <a:blip r:embed="rId4">
            <a:extLst>
              <a:ext uri="{28A0092B-C50C-407E-A947-70E740481C1C}">
                <a14:useLocalDpi xmlns:a14="http://schemas.microsoft.com/office/drawing/2010/main" val="0"/>
              </a:ext>
            </a:extLst>
          </a:blip>
          <a:srcRect l="28273" r="29016"/>
          <a:stretch>
            <a:fillRect/>
          </a:stretch>
        </p:blipFill>
        <p:spPr>
          <a:xfrm>
            <a:off x="6195373" y="321733"/>
            <a:ext cx="5674897" cy="5979074"/>
          </a:xfrm>
          <a:prstGeom prst="rect">
            <a:avLst/>
          </a:prstGeom>
        </p:spPr>
      </p:pic>
      <p:sp>
        <p:nvSpPr>
          <p:cNvPr id="8" name="TextBox 7">
            <a:extLst>
              <a:ext uri="{FF2B5EF4-FFF2-40B4-BE49-F238E27FC236}">
                <a16:creationId xmlns:a16="http://schemas.microsoft.com/office/drawing/2014/main" id="{562AFA59-9162-DF75-1A25-D33B2E02AA00}"/>
              </a:ext>
            </a:extLst>
          </p:cNvPr>
          <p:cNvSpPr txBox="1"/>
          <p:nvPr/>
        </p:nvSpPr>
        <p:spPr>
          <a:xfrm>
            <a:off x="3341915" y="6389860"/>
            <a:ext cx="6618514" cy="369332"/>
          </a:xfrm>
          <a:prstGeom prst="rect">
            <a:avLst/>
          </a:prstGeom>
          <a:noFill/>
        </p:spPr>
        <p:txBody>
          <a:bodyPr wrap="square" rtlCol="0">
            <a:spAutoFit/>
          </a:bodyPr>
          <a:lstStyle/>
          <a:p>
            <a:r>
              <a:rPr lang="en-US" dirty="0"/>
              <a:t>Books and school supplies bought for the 2025-2026 school year</a:t>
            </a:r>
          </a:p>
        </p:txBody>
      </p:sp>
    </p:spTree>
    <p:extLst>
      <p:ext uri="{BB962C8B-B14F-4D97-AF65-F5344CB8AC3E}">
        <p14:creationId xmlns:p14="http://schemas.microsoft.com/office/powerpoint/2010/main" val="31883172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standing in front of a classroom&#10;&#10;AI-generated content may be incorrect.">
            <a:extLst>
              <a:ext uri="{FF2B5EF4-FFF2-40B4-BE49-F238E27FC236}">
                <a16:creationId xmlns:a16="http://schemas.microsoft.com/office/drawing/2014/main" id="{24A4502F-C42D-4304-28DB-EA62A47E03C0}"/>
              </a:ext>
            </a:extLst>
          </p:cNvPr>
          <p:cNvPicPr>
            <a:picLocks noChangeAspect="1"/>
          </p:cNvPicPr>
          <p:nvPr/>
        </p:nvPicPr>
        <p:blipFill>
          <a:blip r:embed="rId2">
            <a:extLst>
              <a:ext uri="{28A0092B-C50C-407E-A947-70E740481C1C}">
                <a14:useLocalDpi xmlns:a14="http://schemas.microsoft.com/office/drawing/2010/main" val="0"/>
              </a:ext>
            </a:extLst>
          </a:blip>
          <a:srcRect t="16914"/>
          <a:stretch>
            <a:fillRect/>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24ADDFC-BBCA-8E3F-FD63-1A34826D7D67}"/>
              </a:ext>
            </a:extLst>
          </p:cNvPr>
          <p:cNvSpPr txBox="1"/>
          <p:nvPr/>
        </p:nvSpPr>
        <p:spPr>
          <a:xfrm>
            <a:off x="4654294" y="4777739"/>
            <a:ext cx="6897626" cy="139922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dirty="0"/>
              <a:t>Teacher and Administration training done by Inspector </a:t>
            </a:r>
            <a:r>
              <a:rPr lang="en-US" sz="2200" dirty="0" err="1"/>
              <a:t>Cossogu</a:t>
            </a:r>
            <a:r>
              <a:rPr lang="en-US" sz="2200" dirty="0"/>
              <a:t> of the Haitian Department of Education – </a:t>
            </a:r>
          </a:p>
          <a:p>
            <a:pPr>
              <a:lnSpc>
                <a:spcPct val="90000"/>
              </a:lnSpc>
              <a:spcAft>
                <a:spcPts val="600"/>
              </a:spcAft>
            </a:pPr>
            <a:r>
              <a:rPr lang="en-US" sz="2200" dirty="0"/>
              <a:t>Sept. 2025</a:t>
            </a:r>
          </a:p>
        </p:txBody>
      </p:sp>
    </p:spTree>
    <p:extLst>
      <p:ext uri="{BB962C8B-B14F-4D97-AF65-F5344CB8AC3E}">
        <p14:creationId xmlns:p14="http://schemas.microsoft.com/office/powerpoint/2010/main" val="24917457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7E14480-147F-E4B3-480E-4ADA226DE2A3}"/>
              </a:ext>
            </a:extLst>
          </p:cNvPr>
          <p:cNvSpPr txBox="1"/>
          <p:nvPr/>
        </p:nvSpPr>
        <p:spPr>
          <a:xfrm>
            <a:off x="4038600" y="1939159"/>
            <a:ext cx="7644627" cy="275108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6000" kern="1200" dirty="0">
                <a:solidFill>
                  <a:schemeClr val="tx1"/>
                </a:solidFill>
                <a:latin typeface="+mj-lt"/>
                <a:ea typeface="+mj-ea"/>
                <a:cs typeface="+mj-cs"/>
              </a:rPr>
              <a:t>2025-2026 School Year</a:t>
            </a:r>
          </a:p>
        </p:txBody>
      </p:sp>
    </p:spTree>
    <p:extLst>
      <p:ext uri="{BB962C8B-B14F-4D97-AF65-F5344CB8AC3E}">
        <p14:creationId xmlns:p14="http://schemas.microsoft.com/office/powerpoint/2010/main" val="6672375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group of children standing in a line&#10;&#10;AI-generated content may be incorrect.">
            <a:extLst>
              <a:ext uri="{FF2B5EF4-FFF2-40B4-BE49-F238E27FC236}">
                <a16:creationId xmlns:a16="http://schemas.microsoft.com/office/drawing/2014/main" id="{A6F088A5-092E-0DCD-C1EB-EB1093B5AF43}"/>
              </a:ext>
            </a:extLst>
          </p:cNvPr>
          <p:cNvPicPr>
            <a:picLocks noChangeAspect="1"/>
          </p:cNvPicPr>
          <p:nvPr/>
        </p:nvPicPr>
        <p:blipFill>
          <a:blip r:embed="rId2">
            <a:extLst>
              <a:ext uri="{28A0092B-C50C-407E-A947-70E740481C1C}">
                <a14:useLocalDpi xmlns:a14="http://schemas.microsoft.com/office/drawing/2010/main" val="0"/>
              </a:ext>
            </a:extLst>
          </a:blip>
          <a:srcRect t="2231" r="1" b="10883"/>
          <a:stretch>
            <a:fillRect/>
          </a:stretch>
        </p:blipFill>
        <p:spPr>
          <a:xfrm>
            <a:off x="6176433" y="10"/>
            <a:ext cx="6015567" cy="3920034"/>
          </a:xfrm>
          <a:custGeom>
            <a:avLst/>
            <a:gdLst/>
            <a:ahLst/>
            <a:cxnLst/>
            <a:rect l="l" t="t" r="r" b="b"/>
            <a:pathLst>
              <a:path w="6015567" h="3920044">
                <a:moveTo>
                  <a:pt x="0" y="0"/>
                </a:moveTo>
                <a:lnTo>
                  <a:pt x="6015567" y="0"/>
                </a:lnTo>
                <a:lnTo>
                  <a:pt x="6015567" y="3920044"/>
                </a:lnTo>
                <a:lnTo>
                  <a:pt x="2469659" y="3920044"/>
                </a:lnTo>
                <a:lnTo>
                  <a:pt x="2469659" y="3103224"/>
                </a:lnTo>
                <a:lnTo>
                  <a:pt x="0" y="3103224"/>
                </a:lnTo>
                <a:close/>
              </a:path>
            </a:pathLst>
          </a:custGeom>
        </p:spPr>
      </p:pic>
      <p:pic>
        <p:nvPicPr>
          <p:cNvPr id="11" name="Picture 10" descr="A group of children in uniform standing in a line outside a building&#10;&#10;AI-generated content may be incorrect.">
            <a:extLst>
              <a:ext uri="{FF2B5EF4-FFF2-40B4-BE49-F238E27FC236}">
                <a16:creationId xmlns:a16="http://schemas.microsoft.com/office/drawing/2014/main" id="{BA09C842-FD75-D24C-98B7-7FCB1DC1358D}"/>
              </a:ext>
            </a:extLst>
          </p:cNvPr>
          <p:cNvPicPr>
            <a:picLocks noChangeAspect="1"/>
          </p:cNvPicPr>
          <p:nvPr/>
        </p:nvPicPr>
        <p:blipFill>
          <a:blip r:embed="rId3">
            <a:extLst>
              <a:ext uri="{28A0092B-C50C-407E-A947-70E740481C1C}">
                <a14:useLocalDpi xmlns:a14="http://schemas.microsoft.com/office/drawing/2010/main" val="0"/>
              </a:ext>
            </a:extLst>
          </a:blip>
          <a:srcRect l="4898" r="-4" b="-4"/>
          <a:stretch>
            <a:fillRect/>
          </a:stretch>
        </p:blipFill>
        <p:spPr>
          <a:xfrm>
            <a:off x="20" y="4069976"/>
            <a:ext cx="3535311" cy="2788023"/>
          </a:xfrm>
          <a:prstGeom prst="rect">
            <a:avLst/>
          </a:prstGeom>
        </p:spPr>
      </p:pic>
      <p:pic>
        <p:nvPicPr>
          <p:cNvPr id="5" name="Picture 4" descr="A group of children in school uniforms&#10;&#10;AI-generated content may be incorrect.">
            <a:extLst>
              <a:ext uri="{FF2B5EF4-FFF2-40B4-BE49-F238E27FC236}">
                <a16:creationId xmlns:a16="http://schemas.microsoft.com/office/drawing/2014/main" id="{55A0828E-9644-89D8-958E-6DFDF962C850}"/>
              </a:ext>
            </a:extLst>
          </p:cNvPr>
          <p:cNvPicPr>
            <a:picLocks noChangeAspect="1"/>
          </p:cNvPicPr>
          <p:nvPr/>
        </p:nvPicPr>
        <p:blipFill>
          <a:blip r:embed="rId4">
            <a:extLst>
              <a:ext uri="{28A0092B-C50C-407E-A947-70E740481C1C}">
                <a14:useLocalDpi xmlns:a14="http://schemas.microsoft.com/office/drawing/2010/main" val="0"/>
              </a:ext>
            </a:extLst>
          </a:blip>
          <a:srcRect r="252" b="2"/>
          <a:stretch>
            <a:fillRect/>
          </a:stretch>
        </p:blipFill>
        <p:spPr>
          <a:xfrm>
            <a:off x="3696199" y="3257176"/>
            <a:ext cx="4789093" cy="3600824"/>
          </a:xfrm>
          <a:prstGeom prst="rect">
            <a:avLst/>
          </a:prstGeom>
        </p:spPr>
      </p:pic>
      <p:pic>
        <p:nvPicPr>
          <p:cNvPr id="7" name="Picture 6" descr="A group of people standing in a line&#10;&#10;AI-generated content may be incorrect.">
            <a:extLst>
              <a:ext uri="{FF2B5EF4-FFF2-40B4-BE49-F238E27FC236}">
                <a16:creationId xmlns:a16="http://schemas.microsoft.com/office/drawing/2014/main" id="{5AC17217-7EC6-FC0E-2CA9-9B403AA65E74}"/>
              </a:ext>
            </a:extLst>
          </p:cNvPr>
          <p:cNvPicPr>
            <a:picLocks noChangeAspect="1"/>
          </p:cNvPicPr>
          <p:nvPr/>
        </p:nvPicPr>
        <p:blipFill>
          <a:blip r:embed="rId5">
            <a:extLst>
              <a:ext uri="{28A0092B-C50C-407E-A947-70E740481C1C}">
                <a14:useLocalDpi xmlns:a14="http://schemas.microsoft.com/office/drawing/2010/main" val="0"/>
              </a:ext>
            </a:extLst>
          </a:blip>
          <a:srcRect r="1" b="13114"/>
          <a:stretch>
            <a:fillRect/>
          </a:stretch>
        </p:blipFill>
        <p:spPr>
          <a:xfrm>
            <a:off x="1" y="10"/>
            <a:ext cx="6015567" cy="3920034"/>
          </a:xfrm>
          <a:custGeom>
            <a:avLst/>
            <a:gdLst/>
            <a:ahLst/>
            <a:cxnLst/>
            <a:rect l="l" t="t" r="r" b="b"/>
            <a:pathLst>
              <a:path w="6015567" h="3920044">
                <a:moveTo>
                  <a:pt x="0" y="0"/>
                </a:moveTo>
                <a:lnTo>
                  <a:pt x="6015567" y="0"/>
                </a:lnTo>
                <a:lnTo>
                  <a:pt x="6015567" y="3103224"/>
                </a:lnTo>
                <a:lnTo>
                  <a:pt x="3545908" y="3103224"/>
                </a:lnTo>
                <a:lnTo>
                  <a:pt x="3545908" y="3920044"/>
                </a:lnTo>
                <a:lnTo>
                  <a:pt x="0" y="3920044"/>
                </a:lnTo>
                <a:close/>
              </a:path>
            </a:pathLst>
          </a:custGeom>
        </p:spPr>
      </p:pic>
      <p:pic>
        <p:nvPicPr>
          <p:cNvPr id="9" name="Picture 8" descr="A group of children in blue uniforms&#10;&#10;AI-generated content may be incorrect.">
            <a:extLst>
              <a:ext uri="{FF2B5EF4-FFF2-40B4-BE49-F238E27FC236}">
                <a16:creationId xmlns:a16="http://schemas.microsoft.com/office/drawing/2014/main" id="{38C2A184-4174-FD0C-136F-ED5FAF0CA525}"/>
              </a:ext>
            </a:extLst>
          </p:cNvPr>
          <p:cNvPicPr>
            <a:picLocks noChangeAspect="1"/>
          </p:cNvPicPr>
          <p:nvPr/>
        </p:nvPicPr>
        <p:blipFill>
          <a:blip r:embed="rId6">
            <a:extLst>
              <a:ext uri="{28A0092B-C50C-407E-A947-70E740481C1C}">
                <a14:useLocalDpi xmlns:a14="http://schemas.microsoft.com/office/drawing/2010/main" val="0"/>
              </a:ext>
            </a:extLst>
          </a:blip>
          <a:srcRect l="2942" r="1668" b="-4"/>
          <a:stretch>
            <a:fillRect/>
          </a:stretch>
        </p:blipFill>
        <p:spPr>
          <a:xfrm>
            <a:off x="8646161" y="4069976"/>
            <a:ext cx="3545840" cy="2788024"/>
          </a:xfrm>
          <a:prstGeom prst="rect">
            <a:avLst/>
          </a:prstGeom>
        </p:spPr>
      </p:pic>
      <p:sp>
        <p:nvSpPr>
          <p:cNvPr id="12" name="TextBox 11">
            <a:extLst>
              <a:ext uri="{FF2B5EF4-FFF2-40B4-BE49-F238E27FC236}">
                <a16:creationId xmlns:a16="http://schemas.microsoft.com/office/drawing/2014/main" id="{F068ABDA-8BA9-061D-2428-9F7D7AE48DE8}"/>
              </a:ext>
            </a:extLst>
          </p:cNvPr>
          <p:cNvSpPr txBox="1"/>
          <p:nvPr/>
        </p:nvSpPr>
        <p:spPr>
          <a:xfrm>
            <a:off x="307326" y="2598003"/>
            <a:ext cx="5708238" cy="830997"/>
          </a:xfrm>
          <a:prstGeom prst="rect">
            <a:avLst/>
          </a:prstGeom>
          <a:noFill/>
        </p:spPr>
        <p:txBody>
          <a:bodyPr wrap="square" rtlCol="0">
            <a:spAutoFit/>
          </a:bodyPr>
          <a:lstStyle/>
          <a:p>
            <a:r>
              <a:rPr lang="en-US" sz="2400" dirty="0">
                <a:solidFill>
                  <a:schemeClr val="bg1"/>
                </a:solidFill>
                <a:latin typeface="Amasis MT Pro Black" panose="02040A04050005020304" pitchFamily="18" charset="0"/>
              </a:rPr>
              <a:t>Beginning of school year 2025-2026 </a:t>
            </a:r>
          </a:p>
          <a:p>
            <a:r>
              <a:rPr lang="en-US" sz="2400" dirty="0">
                <a:solidFill>
                  <a:schemeClr val="bg1"/>
                </a:solidFill>
                <a:latin typeface="Amasis MT Pro Black" panose="02040A04050005020304" pitchFamily="18" charset="0"/>
              </a:rPr>
              <a:t>October 6</a:t>
            </a:r>
            <a:r>
              <a:rPr lang="en-US" sz="2400" baseline="30000" dirty="0">
                <a:solidFill>
                  <a:schemeClr val="bg1"/>
                </a:solidFill>
                <a:latin typeface="Amasis MT Pro Black" panose="02040A04050005020304" pitchFamily="18" charset="0"/>
              </a:rPr>
              <a:t>th</a:t>
            </a:r>
            <a:r>
              <a:rPr lang="en-US" sz="2400" dirty="0">
                <a:solidFill>
                  <a:schemeClr val="bg1"/>
                </a:solidFill>
                <a:latin typeface="Amasis MT Pro Black" panose="02040A04050005020304" pitchFamily="18" charset="0"/>
              </a:rPr>
              <a:t>, 2025</a:t>
            </a:r>
          </a:p>
        </p:txBody>
      </p:sp>
      <p:sp>
        <p:nvSpPr>
          <p:cNvPr id="2" name="TextBox 1">
            <a:extLst>
              <a:ext uri="{FF2B5EF4-FFF2-40B4-BE49-F238E27FC236}">
                <a16:creationId xmlns:a16="http://schemas.microsoft.com/office/drawing/2014/main" id="{22A9840E-F600-55F3-E3EF-DF442673A552}"/>
              </a:ext>
            </a:extLst>
          </p:cNvPr>
          <p:cNvSpPr txBox="1"/>
          <p:nvPr/>
        </p:nvSpPr>
        <p:spPr>
          <a:xfrm>
            <a:off x="9184216" y="3257176"/>
            <a:ext cx="2519917" cy="584775"/>
          </a:xfrm>
          <a:prstGeom prst="rect">
            <a:avLst/>
          </a:prstGeom>
          <a:noFill/>
        </p:spPr>
        <p:txBody>
          <a:bodyPr wrap="square" rtlCol="0">
            <a:spAutoFit/>
          </a:bodyPr>
          <a:lstStyle/>
          <a:p>
            <a:r>
              <a:rPr lang="en-US" sz="3200" b="1" dirty="0">
                <a:solidFill>
                  <a:schemeClr val="bg1"/>
                </a:solidFill>
              </a:rPr>
              <a:t>62 Students</a:t>
            </a:r>
          </a:p>
        </p:txBody>
      </p:sp>
    </p:spTree>
    <p:extLst>
      <p:ext uri="{BB962C8B-B14F-4D97-AF65-F5344CB8AC3E}">
        <p14:creationId xmlns:p14="http://schemas.microsoft.com/office/powerpoint/2010/main" val="13674765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C516E49-AED2-E832-E2F3-71F73D9AD3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6433" y="2220277"/>
            <a:ext cx="5372100" cy="2417445"/>
          </a:xfrm>
          <a:prstGeom prst="rect">
            <a:avLst/>
          </a:prstGeom>
        </p:spPr>
      </p:pic>
      <p:sp>
        <p:nvSpPr>
          <p:cNvPr id="12" name="Rectangle 11">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C6486C7-EC87-205C-2808-E417647512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466" y="1414463"/>
            <a:ext cx="5372099" cy="4029074"/>
          </a:xfrm>
          <a:prstGeom prst="rect">
            <a:avLst/>
          </a:prstGeom>
        </p:spPr>
      </p:pic>
      <p:sp>
        <p:nvSpPr>
          <p:cNvPr id="6" name="TextBox 5">
            <a:extLst>
              <a:ext uri="{FF2B5EF4-FFF2-40B4-BE49-F238E27FC236}">
                <a16:creationId xmlns:a16="http://schemas.microsoft.com/office/drawing/2014/main" id="{E0C02F34-1769-E5EF-EC29-3DDB1EBB2EFA}"/>
              </a:ext>
            </a:extLst>
          </p:cNvPr>
          <p:cNvSpPr txBox="1"/>
          <p:nvPr/>
        </p:nvSpPr>
        <p:spPr>
          <a:xfrm>
            <a:off x="2753832" y="5443537"/>
            <a:ext cx="1574277" cy="523220"/>
          </a:xfrm>
          <a:prstGeom prst="rect">
            <a:avLst/>
          </a:prstGeom>
          <a:noFill/>
        </p:spPr>
        <p:txBody>
          <a:bodyPr wrap="none" rtlCol="0">
            <a:spAutoFit/>
          </a:bodyPr>
          <a:lstStyle/>
          <a:p>
            <a:r>
              <a:rPr lang="en-US" sz="2800" dirty="0">
                <a:solidFill>
                  <a:schemeClr val="bg1"/>
                </a:solidFill>
              </a:rPr>
              <a:t>Teachers</a:t>
            </a:r>
          </a:p>
        </p:txBody>
      </p:sp>
      <p:sp>
        <p:nvSpPr>
          <p:cNvPr id="7" name="TextBox 6">
            <a:extLst>
              <a:ext uri="{FF2B5EF4-FFF2-40B4-BE49-F238E27FC236}">
                <a16:creationId xmlns:a16="http://schemas.microsoft.com/office/drawing/2014/main" id="{7848F7A1-8004-B760-67FF-9AA99B9EDEAA}"/>
              </a:ext>
            </a:extLst>
          </p:cNvPr>
          <p:cNvSpPr txBox="1"/>
          <p:nvPr/>
        </p:nvSpPr>
        <p:spPr>
          <a:xfrm>
            <a:off x="7754551" y="4723001"/>
            <a:ext cx="2215863" cy="523220"/>
          </a:xfrm>
          <a:prstGeom prst="rect">
            <a:avLst/>
          </a:prstGeom>
          <a:noFill/>
        </p:spPr>
        <p:txBody>
          <a:bodyPr wrap="none" rtlCol="0">
            <a:spAutoFit/>
          </a:bodyPr>
          <a:lstStyle/>
          <a:p>
            <a:r>
              <a:rPr lang="en-US" sz="2800" dirty="0">
                <a:solidFill>
                  <a:schemeClr val="bg1"/>
                </a:solidFill>
              </a:rPr>
              <a:t>Staff Meeting</a:t>
            </a:r>
          </a:p>
        </p:txBody>
      </p:sp>
    </p:spTree>
    <p:extLst>
      <p:ext uri="{BB962C8B-B14F-4D97-AF65-F5344CB8AC3E}">
        <p14:creationId xmlns:p14="http://schemas.microsoft.com/office/powerpoint/2010/main" val="36725855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child washing her hands&#10;&#10;AI-generated content may be incorrect.">
            <a:extLst>
              <a:ext uri="{FF2B5EF4-FFF2-40B4-BE49-F238E27FC236}">
                <a16:creationId xmlns:a16="http://schemas.microsoft.com/office/drawing/2014/main" id="{A0802534-4E8D-D32F-4816-52BC0FF36876}"/>
              </a:ext>
            </a:extLst>
          </p:cNvPr>
          <p:cNvPicPr>
            <a:picLocks noChangeAspect="1"/>
          </p:cNvPicPr>
          <p:nvPr/>
        </p:nvPicPr>
        <p:blipFill>
          <a:blip r:embed="rId2">
            <a:extLst>
              <a:ext uri="{28A0092B-C50C-407E-A947-70E740481C1C}">
                <a14:useLocalDpi xmlns:a14="http://schemas.microsoft.com/office/drawing/2010/main" val="0"/>
              </a:ext>
            </a:extLst>
          </a:blip>
          <a:srcRect l="24652" r="30202" b="-2"/>
          <a:stretch>
            <a:fillRect/>
          </a:stretch>
        </p:blipFill>
        <p:spPr>
          <a:xfrm>
            <a:off x="838199" y="557188"/>
            <a:ext cx="3462131" cy="5751713"/>
          </a:xfrm>
          <a:prstGeom prst="rect">
            <a:avLst/>
          </a:prstGeom>
        </p:spPr>
      </p:pic>
      <p:pic>
        <p:nvPicPr>
          <p:cNvPr id="5" name="Picture 4" descr="A person cleaning a bathroom&#10;&#10;AI-generated content may be incorrect.">
            <a:extLst>
              <a:ext uri="{FF2B5EF4-FFF2-40B4-BE49-F238E27FC236}">
                <a16:creationId xmlns:a16="http://schemas.microsoft.com/office/drawing/2014/main" id="{1F72A864-139F-EB44-10B4-A6BB45EE871C}"/>
              </a:ext>
            </a:extLst>
          </p:cNvPr>
          <p:cNvPicPr>
            <a:picLocks noChangeAspect="1"/>
          </p:cNvPicPr>
          <p:nvPr/>
        </p:nvPicPr>
        <p:blipFill>
          <a:blip r:embed="rId3">
            <a:extLst>
              <a:ext uri="{28A0092B-C50C-407E-A947-70E740481C1C}">
                <a14:useLocalDpi xmlns:a14="http://schemas.microsoft.com/office/drawing/2010/main" val="0"/>
              </a:ext>
            </a:extLst>
          </a:blip>
          <a:srcRect t="9540" b="11911"/>
          <a:stretch>
            <a:fillRect/>
          </a:stretch>
        </p:blipFill>
        <p:spPr>
          <a:xfrm>
            <a:off x="4459582" y="557188"/>
            <a:ext cx="3295096" cy="5751713"/>
          </a:xfrm>
          <a:prstGeom prst="rect">
            <a:avLst/>
          </a:prstGeom>
        </p:spPr>
      </p:pic>
      <p:pic>
        <p:nvPicPr>
          <p:cNvPr id="3" name="Picture 2" descr="A group of boys standing in a line in front of a sink&#10;&#10;AI-generated content may be incorrect.">
            <a:extLst>
              <a:ext uri="{FF2B5EF4-FFF2-40B4-BE49-F238E27FC236}">
                <a16:creationId xmlns:a16="http://schemas.microsoft.com/office/drawing/2014/main" id="{66B4CB14-220B-3413-2436-56EADB0845DB}"/>
              </a:ext>
            </a:extLst>
          </p:cNvPr>
          <p:cNvPicPr>
            <a:picLocks noChangeAspect="1"/>
          </p:cNvPicPr>
          <p:nvPr/>
        </p:nvPicPr>
        <p:blipFill>
          <a:blip r:embed="rId4">
            <a:extLst>
              <a:ext uri="{28A0092B-C50C-407E-A947-70E740481C1C}">
                <a14:useLocalDpi xmlns:a14="http://schemas.microsoft.com/office/drawing/2010/main" val="0"/>
              </a:ext>
            </a:extLst>
          </a:blip>
          <a:srcRect t="11069" r="-2" b="13687"/>
          <a:stretch>
            <a:fillRect/>
          </a:stretch>
        </p:blipFill>
        <p:spPr>
          <a:xfrm>
            <a:off x="7913930" y="557188"/>
            <a:ext cx="3439859" cy="5751713"/>
          </a:xfrm>
          <a:prstGeom prst="rect">
            <a:avLst/>
          </a:prstGeom>
        </p:spPr>
      </p:pic>
    </p:spTree>
    <p:extLst>
      <p:ext uri="{BB962C8B-B14F-4D97-AF65-F5344CB8AC3E}">
        <p14:creationId xmlns:p14="http://schemas.microsoft.com/office/powerpoint/2010/main" val="6894271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23EF37-19EC-4973-A7AF-4BBF68646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erson standing in a room with children&#10;&#10;AI-generated content may be incorrect.">
            <a:extLst>
              <a:ext uri="{FF2B5EF4-FFF2-40B4-BE49-F238E27FC236}">
                <a16:creationId xmlns:a16="http://schemas.microsoft.com/office/drawing/2014/main" id="{BA7AD890-6E89-9254-6355-9C0E9081FC51}"/>
              </a:ext>
            </a:extLst>
          </p:cNvPr>
          <p:cNvPicPr>
            <a:picLocks noChangeAspect="1"/>
          </p:cNvPicPr>
          <p:nvPr/>
        </p:nvPicPr>
        <p:blipFill>
          <a:blip r:embed="rId2">
            <a:extLst>
              <a:ext uri="{28A0092B-C50C-407E-A947-70E740481C1C}">
                <a14:useLocalDpi xmlns:a14="http://schemas.microsoft.com/office/drawing/2010/main" val="0"/>
              </a:ext>
            </a:extLst>
          </a:blip>
          <a:srcRect t="10904" r="4" b="15048"/>
          <a:stretch>
            <a:fillRect/>
          </a:stretch>
        </p:blipFill>
        <p:spPr>
          <a:xfrm>
            <a:off x="641276" y="557186"/>
            <a:ext cx="4013020" cy="2228759"/>
          </a:xfrm>
          <a:prstGeom prst="rect">
            <a:avLst/>
          </a:prstGeom>
        </p:spPr>
      </p:pic>
      <p:pic>
        <p:nvPicPr>
          <p:cNvPr id="5" name="Picture 4" descr="A person teaching a group of children in a classroom&#10;&#10;AI-generated content may be incorrect.">
            <a:extLst>
              <a:ext uri="{FF2B5EF4-FFF2-40B4-BE49-F238E27FC236}">
                <a16:creationId xmlns:a16="http://schemas.microsoft.com/office/drawing/2014/main" id="{98297912-1935-0CEF-85CF-DAF8A049B2FE}"/>
              </a:ext>
            </a:extLst>
          </p:cNvPr>
          <p:cNvPicPr>
            <a:picLocks noChangeAspect="1"/>
          </p:cNvPicPr>
          <p:nvPr/>
        </p:nvPicPr>
        <p:blipFill>
          <a:blip r:embed="rId3">
            <a:extLst>
              <a:ext uri="{28A0092B-C50C-407E-A947-70E740481C1C}">
                <a14:useLocalDpi xmlns:a14="http://schemas.microsoft.com/office/drawing/2010/main" val="0"/>
              </a:ext>
            </a:extLst>
          </a:blip>
          <a:srcRect r="10023" b="2"/>
          <a:stretch>
            <a:fillRect/>
          </a:stretch>
        </p:blipFill>
        <p:spPr>
          <a:xfrm>
            <a:off x="643467" y="2957665"/>
            <a:ext cx="4010830" cy="3343135"/>
          </a:xfrm>
          <a:prstGeom prst="rect">
            <a:avLst/>
          </a:prstGeom>
        </p:spPr>
      </p:pic>
      <p:pic>
        <p:nvPicPr>
          <p:cNvPr id="7" name="Picture 6" descr="A group of children sitting at a table&#10;&#10;AI-generated content may be incorrect.">
            <a:extLst>
              <a:ext uri="{FF2B5EF4-FFF2-40B4-BE49-F238E27FC236}">
                <a16:creationId xmlns:a16="http://schemas.microsoft.com/office/drawing/2014/main" id="{20CEA51F-6A69-2018-A3CF-A11AF4F6E48D}"/>
              </a:ext>
            </a:extLst>
          </p:cNvPr>
          <p:cNvPicPr>
            <a:picLocks noChangeAspect="1"/>
          </p:cNvPicPr>
          <p:nvPr/>
        </p:nvPicPr>
        <p:blipFill>
          <a:blip r:embed="rId4">
            <a:extLst>
              <a:ext uri="{28A0092B-C50C-407E-A947-70E740481C1C}">
                <a14:useLocalDpi xmlns:a14="http://schemas.microsoft.com/office/drawing/2010/main" val="0"/>
              </a:ext>
            </a:extLst>
          </a:blip>
          <a:srcRect r="12487" b="-2"/>
          <a:stretch>
            <a:fillRect/>
          </a:stretch>
        </p:blipFill>
        <p:spPr>
          <a:xfrm>
            <a:off x="4846823" y="557189"/>
            <a:ext cx="6701710" cy="5743609"/>
          </a:xfrm>
          <a:prstGeom prst="rect">
            <a:avLst/>
          </a:prstGeom>
        </p:spPr>
      </p:pic>
      <p:sp>
        <p:nvSpPr>
          <p:cNvPr id="8" name="TextBox 7">
            <a:extLst>
              <a:ext uri="{FF2B5EF4-FFF2-40B4-BE49-F238E27FC236}">
                <a16:creationId xmlns:a16="http://schemas.microsoft.com/office/drawing/2014/main" id="{7404C422-A340-79AC-E7C3-A7FD98F490AA}"/>
              </a:ext>
            </a:extLst>
          </p:cNvPr>
          <p:cNvSpPr txBox="1"/>
          <p:nvPr/>
        </p:nvSpPr>
        <p:spPr>
          <a:xfrm>
            <a:off x="4060371" y="6389862"/>
            <a:ext cx="4463143" cy="369332"/>
          </a:xfrm>
          <a:prstGeom prst="rect">
            <a:avLst/>
          </a:prstGeom>
          <a:noFill/>
        </p:spPr>
        <p:txBody>
          <a:bodyPr wrap="square" rtlCol="0">
            <a:spAutoFit/>
          </a:bodyPr>
          <a:lstStyle/>
          <a:p>
            <a:r>
              <a:rPr lang="en-US" dirty="0"/>
              <a:t>Georgette Beauvais School November 2025</a:t>
            </a:r>
          </a:p>
        </p:txBody>
      </p:sp>
    </p:spTree>
    <p:extLst>
      <p:ext uri="{BB962C8B-B14F-4D97-AF65-F5344CB8AC3E}">
        <p14:creationId xmlns:p14="http://schemas.microsoft.com/office/powerpoint/2010/main" val="269914766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F494AE6-A88C-448B-B1B7-80259E6F4F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6C50211E-7CF1-1740-9B12-AC0FB89FD746}"/>
              </a:ext>
            </a:extLst>
          </p:cNvPr>
          <p:cNvPicPr>
            <a:picLocks noChangeAspect="1"/>
          </p:cNvPicPr>
          <p:nvPr/>
        </p:nvPicPr>
        <p:blipFill>
          <a:blip r:embed="rId2">
            <a:extLst>
              <a:ext uri="{28A0092B-C50C-407E-A947-70E740481C1C}">
                <a14:useLocalDpi xmlns:a14="http://schemas.microsoft.com/office/drawing/2010/main" val="0"/>
              </a:ext>
            </a:extLst>
          </a:blip>
          <a:srcRect t="12563" r="-3" b="43349"/>
          <a:stretch>
            <a:fillRect/>
          </a:stretch>
        </p:blipFill>
        <p:spPr>
          <a:xfrm>
            <a:off x="321734" y="321733"/>
            <a:ext cx="3084025" cy="3021406"/>
          </a:xfrm>
          <a:prstGeom prst="rect">
            <a:avLst/>
          </a:prstGeom>
        </p:spPr>
      </p:pic>
      <p:pic>
        <p:nvPicPr>
          <p:cNvPr id="9" name="Picture 8">
            <a:extLst>
              <a:ext uri="{FF2B5EF4-FFF2-40B4-BE49-F238E27FC236}">
                <a16:creationId xmlns:a16="http://schemas.microsoft.com/office/drawing/2014/main" id="{3396C37F-9FC8-71A4-FD09-A6DF59192889}"/>
              </a:ext>
            </a:extLst>
          </p:cNvPr>
          <p:cNvPicPr>
            <a:picLocks noChangeAspect="1"/>
          </p:cNvPicPr>
          <p:nvPr/>
        </p:nvPicPr>
        <p:blipFill>
          <a:blip r:embed="rId3">
            <a:extLst>
              <a:ext uri="{28A0092B-C50C-407E-A947-70E740481C1C}">
                <a14:useLocalDpi xmlns:a14="http://schemas.microsoft.com/office/drawing/2010/main" val="0"/>
              </a:ext>
            </a:extLst>
          </a:blip>
          <a:srcRect t="28946" r="-3" b="30403"/>
          <a:stretch>
            <a:fillRect/>
          </a:stretch>
        </p:blipFill>
        <p:spPr>
          <a:xfrm>
            <a:off x="321734" y="3514854"/>
            <a:ext cx="3084025" cy="2785952"/>
          </a:xfrm>
          <a:prstGeom prst="rect">
            <a:avLst/>
          </a:prstGeom>
        </p:spPr>
      </p:pic>
      <p:pic>
        <p:nvPicPr>
          <p:cNvPr id="7" name="Picture 6">
            <a:extLst>
              <a:ext uri="{FF2B5EF4-FFF2-40B4-BE49-F238E27FC236}">
                <a16:creationId xmlns:a16="http://schemas.microsoft.com/office/drawing/2014/main" id="{D8B82457-6118-352D-A755-618C3F77507D}"/>
              </a:ext>
            </a:extLst>
          </p:cNvPr>
          <p:cNvPicPr>
            <a:picLocks noChangeAspect="1"/>
          </p:cNvPicPr>
          <p:nvPr/>
        </p:nvPicPr>
        <p:blipFill>
          <a:blip r:embed="rId4">
            <a:extLst>
              <a:ext uri="{28A0092B-C50C-407E-A947-70E740481C1C}">
                <a14:useLocalDpi xmlns:a14="http://schemas.microsoft.com/office/drawing/2010/main" val="0"/>
              </a:ext>
            </a:extLst>
          </a:blip>
          <a:srcRect l="1995" r="2" b="2"/>
          <a:stretch>
            <a:fillRect/>
          </a:stretch>
        </p:blipFill>
        <p:spPr>
          <a:xfrm>
            <a:off x="3598286" y="321733"/>
            <a:ext cx="4043250" cy="5979074"/>
          </a:xfrm>
          <a:prstGeom prst="rect">
            <a:avLst/>
          </a:prstGeom>
        </p:spPr>
      </p:pic>
      <p:pic>
        <p:nvPicPr>
          <p:cNvPr id="5" name="Picture 4">
            <a:extLst>
              <a:ext uri="{FF2B5EF4-FFF2-40B4-BE49-F238E27FC236}">
                <a16:creationId xmlns:a16="http://schemas.microsoft.com/office/drawing/2014/main" id="{C808A991-C186-DA54-0659-9A714D296989}"/>
              </a:ext>
            </a:extLst>
          </p:cNvPr>
          <p:cNvPicPr>
            <a:picLocks noChangeAspect="1"/>
          </p:cNvPicPr>
          <p:nvPr/>
        </p:nvPicPr>
        <p:blipFill>
          <a:blip r:embed="rId5">
            <a:extLst>
              <a:ext uri="{28A0092B-C50C-407E-A947-70E740481C1C}">
                <a14:useLocalDpi xmlns:a14="http://schemas.microsoft.com/office/drawing/2010/main" val="0"/>
              </a:ext>
            </a:extLst>
          </a:blip>
          <a:srcRect t="1348" r="1" b="21622"/>
          <a:stretch>
            <a:fillRect/>
          </a:stretch>
        </p:blipFill>
        <p:spPr>
          <a:xfrm>
            <a:off x="7834063" y="321733"/>
            <a:ext cx="4036201" cy="5979074"/>
          </a:xfrm>
          <a:prstGeom prst="rect">
            <a:avLst/>
          </a:prstGeom>
        </p:spPr>
      </p:pic>
    </p:spTree>
    <p:extLst>
      <p:ext uri="{BB962C8B-B14F-4D97-AF65-F5344CB8AC3E}">
        <p14:creationId xmlns:p14="http://schemas.microsoft.com/office/powerpoint/2010/main" val="5127395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3FC01E0C-51BA-76B2-5EF4-AE268F0CCDE3}"/>
              </a:ext>
            </a:extLst>
          </p:cNvPr>
          <p:cNvPicPr>
            <a:picLocks noChangeAspect="1"/>
          </p:cNvPicPr>
          <p:nvPr/>
        </p:nvPicPr>
        <p:blipFill>
          <a:blip r:embed="rId2">
            <a:extLst>
              <a:ext uri="{28A0092B-C50C-407E-A947-70E740481C1C}">
                <a14:useLocalDpi xmlns:a14="http://schemas.microsoft.com/office/drawing/2010/main" val="0"/>
              </a:ext>
            </a:extLst>
          </a:blip>
          <a:srcRect t="16413" b="8601"/>
          <a:stretch>
            <a:fillRect/>
          </a:stretch>
        </p:blipFill>
        <p:spPr>
          <a:xfrm>
            <a:off x="20" y="1282"/>
            <a:ext cx="12191980" cy="6856718"/>
          </a:xfrm>
          <a:prstGeom prst="rect">
            <a:avLst/>
          </a:prstGeom>
        </p:spPr>
      </p:pic>
    </p:spTree>
    <p:extLst>
      <p:ext uri="{BB962C8B-B14F-4D97-AF65-F5344CB8AC3E}">
        <p14:creationId xmlns:p14="http://schemas.microsoft.com/office/powerpoint/2010/main" val="27533921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VIDEO-2025-12-18-12-29-43 (1)">
            <a:hlinkClick r:id="" action="ppaction://media"/>
            <a:extLst>
              <a:ext uri="{FF2B5EF4-FFF2-40B4-BE49-F238E27FC236}">
                <a16:creationId xmlns:a16="http://schemas.microsoft.com/office/drawing/2014/main" id="{49B48FE4-A20A-1D63-9C3B-9EE6A97A07F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12799" y="457200"/>
            <a:ext cx="10566401" cy="5943600"/>
          </a:xfrm>
          <a:prstGeom prst="rect">
            <a:avLst/>
          </a:prstGeom>
        </p:spPr>
      </p:pic>
      <p:sp>
        <p:nvSpPr>
          <p:cNvPr id="3" name="TextBox 2">
            <a:extLst>
              <a:ext uri="{FF2B5EF4-FFF2-40B4-BE49-F238E27FC236}">
                <a16:creationId xmlns:a16="http://schemas.microsoft.com/office/drawing/2014/main" id="{A3A554F1-B906-9F59-AC2C-8F2B1B51CCA7}"/>
              </a:ext>
            </a:extLst>
          </p:cNvPr>
          <p:cNvSpPr txBox="1"/>
          <p:nvPr/>
        </p:nvSpPr>
        <p:spPr>
          <a:xfrm>
            <a:off x="2401677" y="0"/>
            <a:ext cx="7479657" cy="461665"/>
          </a:xfrm>
          <a:prstGeom prst="rect">
            <a:avLst/>
          </a:prstGeom>
          <a:noFill/>
        </p:spPr>
        <p:txBody>
          <a:bodyPr wrap="square" rtlCol="0">
            <a:spAutoFit/>
          </a:bodyPr>
          <a:lstStyle/>
          <a:p>
            <a:r>
              <a:rPr lang="en-US" sz="2400" dirty="0">
                <a:solidFill>
                  <a:schemeClr val="bg1"/>
                </a:solidFill>
              </a:rPr>
              <a:t>End of semester Christmas celebration December 2025</a:t>
            </a:r>
          </a:p>
        </p:txBody>
      </p:sp>
    </p:spTree>
    <p:extLst>
      <p:ext uri="{BB962C8B-B14F-4D97-AF65-F5344CB8AC3E}">
        <p14:creationId xmlns:p14="http://schemas.microsoft.com/office/powerpoint/2010/main" val="1675534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5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VIDEO-2025-12-18-12-31-03 (1)">
            <a:hlinkClick r:id="" action="ppaction://media"/>
            <a:extLst>
              <a:ext uri="{FF2B5EF4-FFF2-40B4-BE49-F238E27FC236}">
                <a16:creationId xmlns:a16="http://schemas.microsoft.com/office/drawing/2014/main" id="{9EE8F503-004E-59F5-5DE7-06E026F14D88}"/>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295621" y="643467"/>
            <a:ext cx="3133724" cy="5571066"/>
          </a:xfrm>
          <a:prstGeom prst="rect">
            <a:avLst/>
          </a:prstGeom>
        </p:spPr>
      </p:pic>
      <p:sp>
        <p:nvSpPr>
          <p:cNvPr id="11" name="Rectangle 10">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2025-12-18-12-31-03 (2)">
            <a:hlinkClick r:id="" action="ppaction://media"/>
            <a:extLst>
              <a:ext uri="{FF2B5EF4-FFF2-40B4-BE49-F238E27FC236}">
                <a16:creationId xmlns:a16="http://schemas.microsoft.com/office/drawing/2014/main" id="{03A1395F-D1B3-BCE5-616A-FE5A4E6F5F7C}"/>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1762653" y="643467"/>
            <a:ext cx="3133724" cy="5571066"/>
          </a:xfrm>
          <a:prstGeom prst="rect">
            <a:avLst/>
          </a:prstGeom>
        </p:spPr>
      </p:pic>
    </p:spTree>
    <p:extLst>
      <p:ext uri="{BB962C8B-B14F-4D97-AF65-F5344CB8AC3E}">
        <p14:creationId xmlns:p14="http://schemas.microsoft.com/office/powerpoint/2010/main" val="3508464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779"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28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10CDFA1B-8ACE-8886-54A9-6BA54364DBBA}"/>
              </a:ext>
            </a:extLst>
          </p:cNvPr>
          <p:cNvPicPr>
            <a:picLocks noChangeAspect="1"/>
          </p:cNvPicPr>
          <p:nvPr/>
        </p:nvPicPr>
        <p:blipFill>
          <a:blip r:embed="rId2">
            <a:extLst>
              <a:ext uri="{28A0092B-C50C-407E-A947-70E740481C1C}">
                <a14:useLocalDpi xmlns:a14="http://schemas.microsoft.com/office/drawing/2010/main" val="0"/>
              </a:ext>
            </a:extLst>
          </a:blip>
          <a:srcRect l="20517" r="12817"/>
          <a:stretch>
            <a:fillRect/>
          </a:stretch>
        </p:blipFill>
        <p:spPr>
          <a:xfrm>
            <a:off x="20" y="10"/>
            <a:ext cx="6095980" cy="6857990"/>
          </a:xfrm>
          <a:prstGeom prst="rect">
            <a:avLst/>
          </a:prstGeom>
        </p:spPr>
      </p:pic>
      <p:pic>
        <p:nvPicPr>
          <p:cNvPr id="3" name="Picture 2">
            <a:extLst>
              <a:ext uri="{FF2B5EF4-FFF2-40B4-BE49-F238E27FC236}">
                <a16:creationId xmlns:a16="http://schemas.microsoft.com/office/drawing/2014/main" id="{959F57D5-7C19-2DB9-B9DD-C4EE4DAE761E}"/>
              </a:ext>
            </a:extLst>
          </p:cNvPr>
          <p:cNvPicPr>
            <a:picLocks noChangeAspect="1"/>
          </p:cNvPicPr>
          <p:nvPr/>
        </p:nvPicPr>
        <p:blipFill>
          <a:blip r:embed="rId3">
            <a:extLst>
              <a:ext uri="{28A0092B-C50C-407E-A947-70E740481C1C}">
                <a14:useLocalDpi xmlns:a14="http://schemas.microsoft.com/office/drawing/2010/main" val="0"/>
              </a:ext>
            </a:extLst>
          </a:blip>
          <a:srcRect l="20609" r="12724"/>
          <a:stretch>
            <a:fillRect/>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D8F333CF-8B97-B37F-9B38-2BDB35581D4F}"/>
              </a:ext>
            </a:extLst>
          </p:cNvPr>
          <p:cNvSpPr txBox="1"/>
          <p:nvPr/>
        </p:nvSpPr>
        <p:spPr>
          <a:xfrm>
            <a:off x="141022" y="583894"/>
            <a:ext cx="5880008" cy="646331"/>
          </a:xfrm>
          <a:prstGeom prst="rect">
            <a:avLst/>
          </a:prstGeom>
          <a:noFill/>
        </p:spPr>
        <p:txBody>
          <a:bodyPr wrap="none" rtlCol="0">
            <a:spAutoFit/>
          </a:bodyPr>
          <a:lstStyle/>
          <a:p>
            <a:r>
              <a:rPr lang="en-US" sz="3600" dirty="0">
                <a:solidFill>
                  <a:schemeClr val="bg1"/>
                </a:solidFill>
              </a:rPr>
              <a:t>Christmas Celebration Feast</a:t>
            </a:r>
          </a:p>
        </p:txBody>
      </p:sp>
    </p:spTree>
    <p:extLst>
      <p:ext uri="{BB962C8B-B14F-4D97-AF65-F5344CB8AC3E}">
        <p14:creationId xmlns:p14="http://schemas.microsoft.com/office/powerpoint/2010/main" val="14712222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aphicFrame>
        <p:nvGraphicFramePr>
          <p:cNvPr id="16" name="TextBox 5">
            <a:extLst>
              <a:ext uri="{FF2B5EF4-FFF2-40B4-BE49-F238E27FC236}">
                <a16:creationId xmlns:a16="http://schemas.microsoft.com/office/drawing/2014/main" id="{DD3F4E7D-A8BD-8D02-FB85-BDB5224D5382}"/>
              </a:ext>
            </a:extLst>
          </p:cNvPr>
          <p:cNvGraphicFramePr/>
          <p:nvPr>
            <p:extLst>
              <p:ext uri="{D42A27DB-BD31-4B8C-83A1-F6EECF244321}">
                <p14:modId xmlns:p14="http://schemas.microsoft.com/office/powerpoint/2010/main" val="1930329131"/>
              </p:ext>
            </p:extLst>
          </p:nvPr>
        </p:nvGraphicFramePr>
        <p:xfrm>
          <a:off x="4675752" y="576944"/>
          <a:ext cx="6986887" cy="59020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71780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Vegetables and fruits in a row">
            <a:extLst>
              <a:ext uri="{FF2B5EF4-FFF2-40B4-BE49-F238E27FC236}">
                <a16:creationId xmlns:a16="http://schemas.microsoft.com/office/drawing/2014/main" id="{224FA901-568E-15E5-FBC6-E46ED95C8F9D}"/>
              </a:ext>
            </a:extLst>
          </p:cNvPr>
          <p:cNvPicPr>
            <a:picLocks noChangeAspect="1"/>
          </p:cNvPicPr>
          <p:nvPr/>
        </p:nvPicPr>
        <p:blipFill>
          <a:blip r:embed="rId2"/>
          <a:srcRect t="15730"/>
          <a:stretch>
            <a:fillRect/>
          </a:stretch>
        </p:blipFill>
        <p:spPr>
          <a:xfrm>
            <a:off x="20" y="10"/>
            <a:ext cx="12191981" cy="6857990"/>
          </a:xfrm>
          <a:prstGeom prst="rect">
            <a:avLst/>
          </a:prstGeom>
        </p:spPr>
      </p:pic>
      <p:sp>
        <p:nvSpPr>
          <p:cNvPr id="23" name="Rectangle 22">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244C609-7C10-BD8F-A555-8F2F30FD5A15}"/>
              </a:ext>
            </a:extLst>
          </p:cNvPr>
          <p:cNvSpPr txBox="1"/>
          <p:nvPr/>
        </p:nvSpPr>
        <p:spPr>
          <a:xfrm>
            <a:off x="404553" y="3091928"/>
            <a:ext cx="9078562"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100" dirty="0">
                <a:solidFill>
                  <a:schemeClr val="bg1"/>
                </a:solidFill>
                <a:latin typeface="+mj-lt"/>
                <a:ea typeface="+mj-ea"/>
                <a:cs typeface="+mj-cs"/>
              </a:rPr>
              <a:t>School Nutrition Program –</a:t>
            </a:r>
          </a:p>
          <a:p>
            <a:pPr>
              <a:lnSpc>
                <a:spcPct val="90000"/>
              </a:lnSpc>
              <a:spcBef>
                <a:spcPct val="0"/>
              </a:spcBef>
              <a:spcAft>
                <a:spcPts val="600"/>
              </a:spcAft>
            </a:pPr>
            <a:r>
              <a:rPr lang="en-US" sz="6100" dirty="0">
                <a:solidFill>
                  <a:schemeClr val="bg1"/>
                </a:solidFill>
                <a:latin typeface="+mj-lt"/>
                <a:ea typeface="+mj-ea"/>
                <a:cs typeface="+mj-cs"/>
              </a:rPr>
              <a:t>Friday Lunch</a:t>
            </a:r>
          </a:p>
        </p:txBody>
      </p:sp>
      <p:sp>
        <p:nvSpPr>
          <p:cNvPr id="25" name="Rectangle: Rounded Corners 24">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B75EAC3-CA6A-0E81-B59F-56833B3A3CD1}"/>
              </a:ext>
            </a:extLst>
          </p:cNvPr>
          <p:cNvSpPr txBox="1"/>
          <p:nvPr/>
        </p:nvSpPr>
        <p:spPr>
          <a:xfrm>
            <a:off x="297455" y="5676064"/>
            <a:ext cx="7934865" cy="584775"/>
          </a:xfrm>
          <a:prstGeom prst="rect">
            <a:avLst/>
          </a:prstGeom>
          <a:noFill/>
        </p:spPr>
        <p:txBody>
          <a:bodyPr wrap="none" rtlCol="0">
            <a:spAutoFit/>
          </a:bodyPr>
          <a:lstStyle/>
          <a:p>
            <a:r>
              <a:rPr lang="en-US" sz="3200" dirty="0"/>
              <a:t>Local produce donated by student’s parents</a:t>
            </a:r>
          </a:p>
        </p:txBody>
      </p:sp>
    </p:spTree>
    <p:extLst>
      <p:ext uri="{BB962C8B-B14F-4D97-AF65-F5344CB8AC3E}">
        <p14:creationId xmlns:p14="http://schemas.microsoft.com/office/powerpoint/2010/main" val="129841596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470ECEAB-4605-2784-A65D-0D74CFDB5D12}"/>
              </a:ext>
            </a:extLst>
          </p:cNvPr>
          <p:cNvPicPr>
            <a:picLocks noChangeAspect="1"/>
          </p:cNvPicPr>
          <p:nvPr/>
        </p:nvPicPr>
        <p:blipFill>
          <a:blip r:embed="rId2">
            <a:extLst>
              <a:ext uri="{28A0092B-C50C-407E-A947-70E740481C1C}">
                <a14:useLocalDpi xmlns:a14="http://schemas.microsoft.com/office/drawing/2010/main" val="0"/>
              </a:ext>
            </a:extLst>
          </a:blip>
          <a:srcRect l="27307" r="12244"/>
          <a:stretch>
            <a:fillRect/>
          </a:stretch>
        </p:blipFill>
        <p:spPr>
          <a:xfrm>
            <a:off x="-1" y="10"/>
            <a:ext cx="7370057" cy="6857990"/>
          </a:xfrm>
          <a:prstGeom prst="rect">
            <a:avLst/>
          </a:prstGeom>
        </p:spPr>
      </p:pic>
      <p:pic>
        <p:nvPicPr>
          <p:cNvPr id="7" name="Picture 6">
            <a:extLst>
              <a:ext uri="{FF2B5EF4-FFF2-40B4-BE49-F238E27FC236}">
                <a16:creationId xmlns:a16="http://schemas.microsoft.com/office/drawing/2014/main" id="{D52834CE-B00E-5684-5880-F0025A123E9B}"/>
              </a:ext>
            </a:extLst>
          </p:cNvPr>
          <p:cNvPicPr>
            <a:picLocks noChangeAspect="1"/>
          </p:cNvPicPr>
          <p:nvPr/>
        </p:nvPicPr>
        <p:blipFill>
          <a:blip r:embed="rId3">
            <a:extLst>
              <a:ext uri="{28A0092B-C50C-407E-A947-70E740481C1C}">
                <a14:useLocalDpi xmlns:a14="http://schemas.microsoft.com/office/drawing/2010/main" val="0"/>
              </a:ext>
            </a:extLst>
          </a:blip>
          <a:srcRect r="-3" b="12365"/>
          <a:stretch>
            <a:fillRect/>
          </a:stretch>
        </p:blipFill>
        <p:spPr>
          <a:xfrm>
            <a:off x="7534656" y="1"/>
            <a:ext cx="4657344" cy="3346704"/>
          </a:xfrm>
          <a:prstGeom prst="rect">
            <a:avLst/>
          </a:prstGeom>
        </p:spPr>
      </p:pic>
      <p:pic>
        <p:nvPicPr>
          <p:cNvPr id="3" name="Picture 2">
            <a:extLst>
              <a:ext uri="{FF2B5EF4-FFF2-40B4-BE49-F238E27FC236}">
                <a16:creationId xmlns:a16="http://schemas.microsoft.com/office/drawing/2014/main" id="{A82D0376-56A7-1F32-EA80-9A34591877F6}"/>
              </a:ext>
            </a:extLst>
          </p:cNvPr>
          <p:cNvPicPr>
            <a:picLocks noChangeAspect="1"/>
          </p:cNvPicPr>
          <p:nvPr/>
        </p:nvPicPr>
        <p:blipFill>
          <a:blip r:embed="rId4">
            <a:extLst>
              <a:ext uri="{28A0092B-C50C-407E-A947-70E740481C1C}">
                <a14:useLocalDpi xmlns:a14="http://schemas.microsoft.com/office/drawing/2010/main" val="0"/>
              </a:ext>
            </a:extLst>
          </a:blip>
          <a:srcRect r="21720" b="-2"/>
          <a:stretch>
            <a:fillRect/>
          </a:stretch>
        </p:blipFill>
        <p:spPr>
          <a:xfrm>
            <a:off x="7534654" y="3511296"/>
            <a:ext cx="4657346" cy="3346704"/>
          </a:xfrm>
          <a:prstGeom prst="rect">
            <a:avLst/>
          </a:prstGeom>
        </p:spPr>
      </p:pic>
    </p:spTree>
    <p:extLst>
      <p:ext uri="{BB962C8B-B14F-4D97-AF65-F5344CB8AC3E}">
        <p14:creationId xmlns:p14="http://schemas.microsoft.com/office/powerpoint/2010/main" val="25726858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CF9216A6-4DC2-5BBB-1AEB-109F75F12681}"/>
              </a:ext>
            </a:extLst>
          </p:cNvPr>
          <p:cNvPicPr>
            <a:picLocks noChangeAspect="1"/>
          </p:cNvPicPr>
          <p:nvPr/>
        </p:nvPicPr>
        <p:blipFill>
          <a:blip r:embed="rId2">
            <a:extLst>
              <a:ext uri="{28A0092B-C50C-407E-A947-70E740481C1C}">
                <a14:useLocalDpi xmlns:a14="http://schemas.microsoft.com/office/drawing/2010/main" val="0"/>
              </a:ext>
            </a:extLst>
          </a:blip>
          <a:srcRect l="27562" r="11988"/>
          <a:stretch>
            <a:fillRect/>
          </a:stretch>
        </p:blipFill>
        <p:spPr>
          <a:xfrm>
            <a:off x="-1" y="10"/>
            <a:ext cx="7370057" cy="6857990"/>
          </a:xfrm>
          <a:prstGeom prst="rect">
            <a:avLst/>
          </a:prstGeom>
        </p:spPr>
      </p:pic>
      <p:pic>
        <p:nvPicPr>
          <p:cNvPr id="3" name="Picture 2">
            <a:extLst>
              <a:ext uri="{FF2B5EF4-FFF2-40B4-BE49-F238E27FC236}">
                <a16:creationId xmlns:a16="http://schemas.microsoft.com/office/drawing/2014/main" id="{BC3CC46F-336F-76BC-1C33-75402EA799F5}"/>
              </a:ext>
            </a:extLst>
          </p:cNvPr>
          <p:cNvPicPr>
            <a:picLocks noChangeAspect="1"/>
          </p:cNvPicPr>
          <p:nvPr/>
        </p:nvPicPr>
        <p:blipFill>
          <a:blip r:embed="rId3">
            <a:extLst>
              <a:ext uri="{28A0092B-C50C-407E-A947-70E740481C1C}">
                <a14:useLocalDpi xmlns:a14="http://schemas.microsoft.com/office/drawing/2010/main" val="0"/>
              </a:ext>
            </a:extLst>
          </a:blip>
          <a:srcRect r="21720" b="-2"/>
          <a:stretch>
            <a:fillRect/>
          </a:stretch>
        </p:blipFill>
        <p:spPr>
          <a:xfrm>
            <a:off x="7534656" y="1"/>
            <a:ext cx="4657344" cy="3346704"/>
          </a:xfrm>
          <a:prstGeom prst="rect">
            <a:avLst/>
          </a:prstGeom>
        </p:spPr>
      </p:pic>
      <p:pic>
        <p:nvPicPr>
          <p:cNvPr id="7" name="Picture 6">
            <a:extLst>
              <a:ext uri="{FF2B5EF4-FFF2-40B4-BE49-F238E27FC236}">
                <a16:creationId xmlns:a16="http://schemas.microsoft.com/office/drawing/2014/main" id="{0ED8B319-4733-1ACB-A5B7-D05AE16E4E79}"/>
              </a:ext>
            </a:extLst>
          </p:cNvPr>
          <p:cNvPicPr>
            <a:picLocks noChangeAspect="1"/>
          </p:cNvPicPr>
          <p:nvPr/>
        </p:nvPicPr>
        <p:blipFill>
          <a:blip r:embed="rId4">
            <a:extLst>
              <a:ext uri="{28A0092B-C50C-407E-A947-70E740481C1C}">
                <a14:useLocalDpi xmlns:a14="http://schemas.microsoft.com/office/drawing/2010/main" val="0"/>
              </a:ext>
            </a:extLst>
          </a:blip>
          <a:srcRect l="15826" r="5894" b="-2"/>
          <a:stretch>
            <a:fillRect/>
          </a:stretch>
        </p:blipFill>
        <p:spPr>
          <a:xfrm>
            <a:off x="7534654" y="3511296"/>
            <a:ext cx="4657346" cy="3346704"/>
          </a:xfrm>
          <a:prstGeom prst="rect">
            <a:avLst/>
          </a:prstGeom>
        </p:spPr>
      </p:pic>
    </p:spTree>
    <p:extLst>
      <p:ext uri="{BB962C8B-B14F-4D97-AF65-F5344CB8AC3E}">
        <p14:creationId xmlns:p14="http://schemas.microsoft.com/office/powerpoint/2010/main" val="33722770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00F6BECD-5B12-A7D9-EF0D-B18F51448C96}"/>
              </a:ext>
            </a:extLst>
          </p:cNvPr>
          <p:cNvGraphicFramePr/>
          <p:nvPr>
            <p:extLst>
              <p:ext uri="{D42A27DB-BD31-4B8C-83A1-F6EECF244321}">
                <p14:modId xmlns:p14="http://schemas.microsoft.com/office/powerpoint/2010/main" val="88198627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58264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B0CB3E6-9889-5B54-E468-C75C16BA1DE9}"/>
              </a:ext>
            </a:extLst>
          </p:cNvPr>
          <p:cNvSpPr txBox="1"/>
          <p:nvPr/>
        </p:nvSpPr>
        <p:spPr>
          <a:xfrm>
            <a:off x="838200" y="451381"/>
            <a:ext cx="10512552" cy="406654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kern="1200">
                <a:solidFill>
                  <a:schemeClr val="tx1"/>
                </a:solidFill>
                <a:latin typeface="+mj-lt"/>
                <a:ea typeface="+mj-ea"/>
                <a:cs typeface="+mj-cs"/>
              </a:rPr>
              <a:t>Window Making Course</a:t>
            </a:r>
          </a:p>
        </p:txBody>
      </p:sp>
      <p:sp>
        <p:nvSpPr>
          <p:cNvPr id="18"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69773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9E51DC48-B953-C41C-75B0-5BA05969A509}"/>
              </a:ext>
            </a:extLst>
          </p:cNvPr>
          <p:cNvPicPr>
            <a:picLocks noChangeAspect="1"/>
          </p:cNvPicPr>
          <p:nvPr/>
        </p:nvPicPr>
        <p:blipFill>
          <a:blip r:embed="rId2">
            <a:extLst>
              <a:ext uri="{28A0092B-C50C-407E-A947-70E740481C1C}">
                <a14:useLocalDpi xmlns:a14="http://schemas.microsoft.com/office/drawing/2010/main" val="0"/>
              </a:ext>
            </a:extLst>
          </a:blip>
          <a:srcRect t="10230" r="1" b="16169"/>
          <a:stretch>
            <a:fillRect/>
          </a:stretch>
        </p:blipFill>
        <p:spPr>
          <a:xfrm>
            <a:off x="196850" y="173518"/>
            <a:ext cx="11798300" cy="6512763"/>
          </a:xfrm>
          <a:prstGeom prst="rect">
            <a:avLst/>
          </a:prstGeom>
        </p:spPr>
      </p:pic>
    </p:spTree>
    <p:extLst>
      <p:ext uri="{BB962C8B-B14F-4D97-AF65-F5344CB8AC3E}">
        <p14:creationId xmlns:p14="http://schemas.microsoft.com/office/powerpoint/2010/main" val="98237932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F0AAD0-3CAF-553B-B9A7-E0E9A5261E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1940719"/>
            <a:ext cx="5291666" cy="2976562"/>
          </a:xfrm>
          <a:prstGeom prst="rect">
            <a:avLst/>
          </a:prstGeom>
        </p:spPr>
      </p:pic>
      <p:pic>
        <p:nvPicPr>
          <p:cNvPr id="5" name="Picture 4">
            <a:extLst>
              <a:ext uri="{FF2B5EF4-FFF2-40B4-BE49-F238E27FC236}">
                <a16:creationId xmlns:a16="http://schemas.microsoft.com/office/drawing/2014/main" id="{C543CEE1-5905-687D-7EA7-8AA2E2E60C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6865" y="1940719"/>
            <a:ext cx="5291667" cy="2976562"/>
          </a:xfrm>
          <a:prstGeom prst="rect">
            <a:avLst/>
          </a:prstGeom>
        </p:spPr>
      </p:pic>
      <p:sp>
        <p:nvSpPr>
          <p:cNvPr id="6" name="TextBox 5">
            <a:extLst>
              <a:ext uri="{FF2B5EF4-FFF2-40B4-BE49-F238E27FC236}">
                <a16:creationId xmlns:a16="http://schemas.microsoft.com/office/drawing/2014/main" id="{06B6DEF2-9E82-DE88-A069-17983430A82D}"/>
              </a:ext>
            </a:extLst>
          </p:cNvPr>
          <p:cNvSpPr txBox="1"/>
          <p:nvPr/>
        </p:nvSpPr>
        <p:spPr>
          <a:xfrm>
            <a:off x="2144809" y="5236029"/>
            <a:ext cx="8505405" cy="584775"/>
          </a:xfrm>
          <a:prstGeom prst="rect">
            <a:avLst/>
          </a:prstGeom>
          <a:noFill/>
        </p:spPr>
        <p:txBody>
          <a:bodyPr wrap="none" rtlCol="0">
            <a:spAutoFit/>
          </a:bodyPr>
          <a:lstStyle/>
          <a:p>
            <a:r>
              <a:rPr lang="en-US" sz="3200" dirty="0"/>
              <a:t>Starting the Window Making Course – May 2026</a:t>
            </a:r>
          </a:p>
        </p:txBody>
      </p:sp>
    </p:spTree>
    <p:extLst>
      <p:ext uri="{BB962C8B-B14F-4D97-AF65-F5344CB8AC3E}">
        <p14:creationId xmlns:p14="http://schemas.microsoft.com/office/powerpoint/2010/main" val="240324816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2CE76E7-8078-565C-0BFB-11DC5393BAE9}"/>
              </a:ext>
            </a:extLst>
          </p:cNvPr>
          <p:cNvSpPr txBox="1"/>
          <p:nvPr/>
        </p:nvSpPr>
        <p:spPr>
          <a:xfrm>
            <a:off x="838200" y="451381"/>
            <a:ext cx="10512552" cy="406654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kern="1200" dirty="0">
                <a:solidFill>
                  <a:schemeClr val="tx1"/>
                </a:solidFill>
                <a:latin typeface="+mj-lt"/>
                <a:ea typeface="+mj-ea"/>
                <a:cs typeface="+mj-cs"/>
              </a:rPr>
              <a:t>Computer Literacy classes</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70931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38ff7bde-72bd-49ea-85a1-aca1ad21cb93">
            <a:hlinkClick r:id="" action="ppaction://media"/>
            <a:extLst>
              <a:ext uri="{FF2B5EF4-FFF2-40B4-BE49-F238E27FC236}">
                <a16:creationId xmlns:a16="http://schemas.microsoft.com/office/drawing/2014/main" id="{E56D4996-8A53-B9D8-68ED-43CB9CB4506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424363" y="-35077"/>
            <a:ext cx="3620180" cy="6435877"/>
          </a:xfrm>
          <a:prstGeom prst="rect">
            <a:avLst/>
          </a:prstGeom>
        </p:spPr>
      </p:pic>
      <p:sp>
        <p:nvSpPr>
          <p:cNvPr id="3" name="TextBox 2">
            <a:extLst>
              <a:ext uri="{FF2B5EF4-FFF2-40B4-BE49-F238E27FC236}">
                <a16:creationId xmlns:a16="http://schemas.microsoft.com/office/drawing/2014/main" id="{34DD3B0D-F4AC-A925-1604-42740F5F1FD8}"/>
              </a:ext>
            </a:extLst>
          </p:cNvPr>
          <p:cNvSpPr txBox="1"/>
          <p:nvPr/>
        </p:nvSpPr>
        <p:spPr>
          <a:xfrm>
            <a:off x="699530" y="4496885"/>
            <a:ext cx="11069846" cy="1569660"/>
          </a:xfrm>
          <a:prstGeom prst="rect">
            <a:avLst/>
          </a:prstGeom>
          <a:noFill/>
        </p:spPr>
        <p:txBody>
          <a:bodyPr wrap="square" rtlCol="0">
            <a:spAutoFit/>
          </a:bodyPr>
          <a:lstStyle/>
          <a:p>
            <a:r>
              <a:rPr lang="en-US" sz="2400" dirty="0">
                <a:solidFill>
                  <a:schemeClr val="bg1"/>
                </a:solidFill>
              </a:rPr>
              <a:t>Six laptop computers were purchased in February 2026 and installed in the library. </a:t>
            </a:r>
          </a:p>
          <a:p>
            <a:r>
              <a:rPr lang="en-US" sz="2400" dirty="0">
                <a:solidFill>
                  <a:schemeClr val="bg1"/>
                </a:solidFill>
              </a:rPr>
              <a:t>Four more computers will be purchased and added to the library. </a:t>
            </a:r>
          </a:p>
          <a:p>
            <a:r>
              <a:rPr lang="en-US" sz="2400" dirty="0">
                <a:solidFill>
                  <a:schemeClr val="bg1"/>
                </a:solidFill>
              </a:rPr>
              <a:t>Computer classes started in May 2026 and are taught once a week for the students and adults by School Administration Director </a:t>
            </a:r>
            <a:r>
              <a:rPr lang="en-US" sz="2400" dirty="0" err="1">
                <a:solidFill>
                  <a:schemeClr val="bg1"/>
                </a:solidFill>
              </a:rPr>
              <a:t>Paulinaire</a:t>
            </a:r>
            <a:r>
              <a:rPr lang="en-US" sz="2400" dirty="0">
                <a:solidFill>
                  <a:schemeClr val="bg1"/>
                </a:solidFill>
              </a:rPr>
              <a:t>.</a:t>
            </a:r>
          </a:p>
        </p:txBody>
      </p:sp>
    </p:spTree>
    <p:extLst>
      <p:ext uri="{BB962C8B-B14F-4D97-AF65-F5344CB8AC3E}">
        <p14:creationId xmlns:p14="http://schemas.microsoft.com/office/powerpoint/2010/main" val="2614304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7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6165A9-8C43-79DF-25CD-CCFAC1AB3B4D}"/>
              </a:ext>
            </a:extLst>
          </p:cNvPr>
          <p:cNvPicPr>
            <a:picLocks noChangeAspect="1"/>
          </p:cNvPicPr>
          <p:nvPr/>
        </p:nvPicPr>
        <p:blipFill>
          <a:blip r:embed="rId2">
            <a:extLst>
              <a:ext uri="{28A0092B-C50C-407E-A947-70E740481C1C}">
                <a14:useLocalDpi xmlns:a14="http://schemas.microsoft.com/office/drawing/2010/main" val="0"/>
              </a:ext>
            </a:extLst>
          </a:blip>
          <a:srcRect r="4044" b="3"/>
          <a:stretch>
            <a:fillRect/>
          </a:stretch>
        </p:blipFill>
        <p:spPr>
          <a:xfrm>
            <a:off x="5419264" y="3265080"/>
            <a:ext cx="6129269" cy="3592925"/>
          </a:xfrm>
          <a:prstGeom prst="rect">
            <a:avLst/>
          </a:prstGeom>
        </p:spPr>
      </p:pic>
      <p:pic>
        <p:nvPicPr>
          <p:cNvPr id="5" name="Picture 4">
            <a:extLst>
              <a:ext uri="{FF2B5EF4-FFF2-40B4-BE49-F238E27FC236}">
                <a16:creationId xmlns:a16="http://schemas.microsoft.com/office/drawing/2014/main" id="{7ED9AF4A-9895-B66C-A658-6A5DAB522C4F}"/>
              </a:ext>
            </a:extLst>
          </p:cNvPr>
          <p:cNvPicPr>
            <a:picLocks noChangeAspect="1"/>
          </p:cNvPicPr>
          <p:nvPr/>
        </p:nvPicPr>
        <p:blipFill>
          <a:blip r:embed="rId3">
            <a:extLst>
              <a:ext uri="{28A0092B-C50C-407E-A947-70E740481C1C}">
                <a14:useLocalDpi xmlns:a14="http://schemas.microsoft.com/office/drawing/2010/main" val="0"/>
              </a:ext>
            </a:extLst>
          </a:blip>
          <a:srcRect l="10420" r="2295" b="-2"/>
          <a:stretch>
            <a:fillRect/>
          </a:stretch>
        </p:blipFill>
        <p:spPr>
          <a:xfrm>
            <a:off x="643467" y="-5"/>
            <a:ext cx="6082711" cy="3920044"/>
          </a:xfrm>
          <a:custGeom>
            <a:avLst/>
            <a:gdLst/>
            <a:ahLst/>
            <a:cxnLst/>
            <a:rect l="l" t="t" r="r" b="b"/>
            <a:pathLst>
              <a:path w="6082711" h="3920044">
                <a:moveTo>
                  <a:pt x="0" y="0"/>
                </a:moveTo>
                <a:lnTo>
                  <a:pt x="6082711" y="0"/>
                </a:lnTo>
                <a:lnTo>
                  <a:pt x="6082711" y="3103225"/>
                </a:lnTo>
                <a:lnTo>
                  <a:pt x="4614930" y="3103225"/>
                </a:lnTo>
                <a:lnTo>
                  <a:pt x="4614930" y="3920044"/>
                </a:lnTo>
                <a:lnTo>
                  <a:pt x="0" y="3920044"/>
                </a:lnTo>
                <a:close/>
              </a:path>
            </a:pathLst>
          </a:custGeom>
        </p:spPr>
      </p:pic>
      <p:sp>
        <p:nvSpPr>
          <p:cNvPr id="10" name="Rectangle 9">
            <a:extLst>
              <a:ext uri="{FF2B5EF4-FFF2-40B4-BE49-F238E27FC236}">
                <a16:creationId xmlns:a16="http://schemas.microsoft.com/office/drawing/2014/main" id="{E97C36FC-DEAA-4DCA-B0AB-7F9357FA4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045" y="643467"/>
            <a:ext cx="4661488" cy="2460741"/>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78C38CD-A630-49FF-8417-6792A2B13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4080063"/>
            <a:ext cx="4614930" cy="2156145"/>
          </a:xfrm>
          <a:prstGeom prst="rect">
            <a:avLst/>
          </a:pr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D95AC9E-57C0-2CB4-0466-251865AA6A94}"/>
              </a:ext>
            </a:extLst>
          </p:cNvPr>
          <p:cNvSpPr txBox="1"/>
          <p:nvPr/>
        </p:nvSpPr>
        <p:spPr>
          <a:xfrm>
            <a:off x="7500257" y="1567543"/>
            <a:ext cx="3494314" cy="646331"/>
          </a:xfrm>
          <a:prstGeom prst="rect">
            <a:avLst/>
          </a:prstGeom>
          <a:noFill/>
        </p:spPr>
        <p:txBody>
          <a:bodyPr wrap="square" rtlCol="0">
            <a:spAutoFit/>
          </a:bodyPr>
          <a:lstStyle/>
          <a:p>
            <a:r>
              <a:rPr lang="en-US" sz="3600" dirty="0"/>
              <a:t>Computer Class</a:t>
            </a:r>
          </a:p>
        </p:txBody>
      </p:sp>
    </p:spTree>
    <p:extLst>
      <p:ext uri="{BB962C8B-B14F-4D97-AF65-F5344CB8AC3E}">
        <p14:creationId xmlns:p14="http://schemas.microsoft.com/office/powerpoint/2010/main" val="21869483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3E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5C1C128-5D4D-DC42-2134-B1A7BC6793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549" y="710490"/>
            <a:ext cx="3122143" cy="2341607"/>
          </a:xfrm>
          <a:prstGeom prst="rect">
            <a:avLst/>
          </a:prstGeom>
        </p:spPr>
      </p:pic>
      <p:sp>
        <p:nvSpPr>
          <p:cNvPr id="20" name="Rectangle 19">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96E69BA8-57B2-7E7E-2319-8190EFEC03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13518" y="677168"/>
            <a:ext cx="3252903" cy="2415280"/>
          </a:xfrm>
          <a:prstGeom prst="rect">
            <a:avLst/>
          </a:prstGeom>
        </p:spPr>
      </p:pic>
      <p:sp>
        <p:nvSpPr>
          <p:cNvPr id="22" name="Rectangle 21">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F32C2C1-E2ED-0255-07C5-CBDA0FECBF3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2549" y="3819656"/>
            <a:ext cx="3104943" cy="2328707"/>
          </a:xfrm>
          <a:prstGeom prst="rect">
            <a:avLst/>
          </a:prstGeom>
        </p:spPr>
      </p:pic>
      <p:sp>
        <p:nvSpPr>
          <p:cNvPr id="24" name="Rectangle 23">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D5C0BE5-CE65-9C99-3CCC-8F0DE149C71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81676" y="1267428"/>
            <a:ext cx="3252903" cy="4337204"/>
          </a:xfrm>
          <a:prstGeom prst="rect">
            <a:avLst/>
          </a:prstGeom>
        </p:spPr>
      </p:pic>
      <p:sp>
        <p:nvSpPr>
          <p:cNvPr id="26" name="Rectangle 25">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27F3109-ED54-1C86-C98C-CA74B06779A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13518" y="3779884"/>
            <a:ext cx="3252903" cy="2415280"/>
          </a:xfrm>
          <a:prstGeom prst="rect">
            <a:avLst/>
          </a:prstGeom>
        </p:spPr>
      </p:pic>
      <p:sp>
        <p:nvSpPr>
          <p:cNvPr id="12" name="TextBox 11">
            <a:extLst>
              <a:ext uri="{FF2B5EF4-FFF2-40B4-BE49-F238E27FC236}">
                <a16:creationId xmlns:a16="http://schemas.microsoft.com/office/drawing/2014/main" id="{D3B73862-2EE0-5862-5DE0-00BC5E3DB271}"/>
              </a:ext>
            </a:extLst>
          </p:cNvPr>
          <p:cNvSpPr txBox="1"/>
          <p:nvPr/>
        </p:nvSpPr>
        <p:spPr>
          <a:xfrm>
            <a:off x="4212539" y="5763968"/>
            <a:ext cx="3591176" cy="461665"/>
          </a:xfrm>
          <a:prstGeom prst="rect">
            <a:avLst/>
          </a:prstGeom>
          <a:noFill/>
        </p:spPr>
        <p:txBody>
          <a:bodyPr wrap="none" rtlCol="0">
            <a:spAutoFit/>
          </a:bodyPr>
          <a:lstStyle/>
          <a:p>
            <a:r>
              <a:rPr lang="en-US" sz="2400" dirty="0"/>
              <a:t>Hands on computer class</a:t>
            </a:r>
          </a:p>
        </p:txBody>
      </p:sp>
    </p:spTree>
    <p:extLst>
      <p:ext uri="{BB962C8B-B14F-4D97-AF65-F5344CB8AC3E}">
        <p14:creationId xmlns:p14="http://schemas.microsoft.com/office/powerpoint/2010/main" val="287646129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AD7F8FA-1A41-BEBC-3C30-D3A2EA670C93}"/>
              </a:ext>
            </a:extLst>
          </p:cNvPr>
          <p:cNvSpPr txBox="1"/>
          <p:nvPr/>
        </p:nvSpPr>
        <p:spPr>
          <a:xfrm>
            <a:off x="838200" y="451381"/>
            <a:ext cx="10512552" cy="406654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kern="1200">
                <a:solidFill>
                  <a:schemeClr val="tx1"/>
                </a:solidFill>
                <a:latin typeface="+mj-lt"/>
                <a:ea typeface="+mj-ea"/>
                <a:cs typeface="+mj-cs"/>
              </a:rPr>
              <a:t>Health Class</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622794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EE6B165-514D-5C47-0FFA-CA39691E00B0}"/>
              </a:ext>
            </a:extLst>
          </p:cNvPr>
          <p:cNvSpPr txBox="1"/>
          <p:nvPr/>
        </p:nvSpPr>
        <p:spPr>
          <a:xfrm>
            <a:off x="640080" y="2872899"/>
            <a:ext cx="4243589" cy="3320668"/>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200" dirty="0"/>
              <a:t>Topics to be covered: </a:t>
            </a:r>
          </a:p>
          <a:p>
            <a:pPr>
              <a:lnSpc>
                <a:spcPct val="90000"/>
              </a:lnSpc>
              <a:spcAft>
                <a:spcPts val="600"/>
              </a:spcAft>
            </a:pPr>
            <a:r>
              <a:rPr lang="en-US" sz="2200" dirty="0"/>
              <a:t>*Nutrition and Physical Health</a:t>
            </a:r>
          </a:p>
          <a:p>
            <a:pPr>
              <a:lnSpc>
                <a:spcPct val="90000"/>
              </a:lnSpc>
              <a:spcAft>
                <a:spcPts val="600"/>
              </a:spcAft>
            </a:pPr>
            <a:r>
              <a:rPr lang="en-US" sz="2200" dirty="0"/>
              <a:t>*Emotional Health</a:t>
            </a:r>
          </a:p>
          <a:p>
            <a:pPr>
              <a:lnSpc>
                <a:spcPct val="90000"/>
              </a:lnSpc>
              <a:spcAft>
                <a:spcPts val="600"/>
              </a:spcAft>
            </a:pPr>
            <a:r>
              <a:rPr lang="en-US" sz="2200" dirty="0"/>
              <a:t>*Social Health</a:t>
            </a:r>
          </a:p>
          <a:p>
            <a:pPr>
              <a:lnSpc>
                <a:spcPct val="90000"/>
              </a:lnSpc>
              <a:spcAft>
                <a:spcPts val="600"/>
              </a:spcAft>
            </a:pPr>
            <a:r>
              <a:rPr lang="en-US" sz="2200" dirty="0"/>
              <a:t>*Mental Health </a:t>
            </a:r>
          </a:p>
          <a:p>
            <a:pPr>
              <a:lnSpc>
                <a:spcPct val="90000"/>
              </a:lnSpc>
              <a:spcAft>
                <a:spcPts val="600"/>
              </a:spcAft>
            </a:pPr>
            <a:r>
              <a:rPr lang="en-US" sz="2200" dirty="0"/>
              <a:t>*Financial Health</a:t>
            </a:r>
          </a:p>
          <a:p>
            <a:pPr>
              <a:lnSpc>
                <a:spcPct val="90000"/>
              </a:lnSpc>
              <a:spcAft>
                <a:spcPts val="600"/>
              </a:spcAft>
            </a:pPr>
            <a:r>
              <a:rPr lang="en-US" sz="2200" dirty="0"/>
              <a:t>*Cultural Health</a:t>
            </a:r>
          </a:p>
          <a:p>
            <a:pPr>
              <a:lnSpc>
                <a:spcPct val="90000"/>
              </a:lnSpc>
              <a:spcAft>
                <a:spcPts val="600"/>
              </a:spcAft>
            </a:pPr>
            <a:endParaRPr lang="en-US" sz="2200" dirty="0"/>
          </a:p>
          <a:p>
            <a:pPr>
              <a:lnSpc>
                <a:spcPct val="90000"/>
              </a:lnSpc>
              <a:spcAft>
                <a:spcPts val="600"/>
              </a:spcAft>
            </a:pPr>
            <a:r>
              <a:rPr lang="en-US" sz="2200" dirty="0"/>
              <a:t>Shoes That Grow program – Distribution of shoes to children of need</a:t>
            </a:r>
          </a:p>
        </p:txBody>
      </p:sp>
      <p:pic>
        <p:nvPicPr>
          <p:cNvPr id="3" name="Picture 2">
            <a:extLst>
              <a:ext uri="{FF2B5EF4-FFF2-40B4-BE49-F238E27FC236}">
                <a16:creationId xmlns:a16="http://schemas.microsoft.com/office/drawing/2014/main" id="{4C8CD025-836B-0F95-EC08-8F2EEFF7279C}"/>
              </a:ext>
            </a:extLst>
          </p:cNvPr>
          <p:cNvPicPr>
            <a:picLocks noChangeAspect="1"/>
          </p:cNvPicPr>
          <p:nvPr/>
        </p:nvPicPr>
        <p:blipFill>
          <a:blip r:embed="rId2">
            <a:extLst>
              <a:ext uri="{28A0092B-C50C-407E-A947-70E740481C1C}">
                <a14:useLocalDpi xmlns:a14="http://schemas.microsoft.com/office/drawing/2010/main" val="0"/>
              </a:ext>
            </a:extLst>
          </a:blip>
          <a:srcRect l="3074" r="21699"/>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D5C63D63-7548-F5C8-15BD-1539BC436E01}"/>
              </a:ext>
            </a:extLst>
          </p:cNvPr>
          <p:cNvSpPr txBox="1"/>
          <p:nvPr/>
        </p:nvSpPr>
        <p:spPr>
          <a:xfrm>
            <a:off x="640080" y="206416"/>
            <a:ext cx="3877491" cy="2246769"/>
          </a:xfrm>
          <a:prstGeom prst="rect">
            <a:avLst/>
          </a:prstGeom>
          <a:noFill/>
        </p:spPr>
        <p:txBody>
          <a:bodyPr wrap="square" rtlCol="0">
            <a:spAutoFit/>
          </a:bodyPr>
          <a:lstStyle/>
          <a:p>
            <a:r>
              <a:rPr lang="en-US" sz="2800" dirty="0"/>
              <a:t>Health Class being taught 2</a:t>
            </a:r>
            <a:r>
              <a:rPr lang="en-US" sz="2800" baseline="30000" dirty="0"/>
              <a:t>nd</a:t>
            </a:r>
            <a:r>
              <a:rPr lang="en-US" sz="2800" dirty="0"/>
              <a:t> and 4</a:t>
            </a:r>
            <a:r>
              <a:rPr lang="en-US" sz="2800" baseline="30000" dirty="0"/>
              <a:t>th</a:t>
            </a:r>
            <a:r>
              <a:rPr lang="en-US" sz="2800" dirty="0"/>
              <a:t>  Fridays by </a:t>
            </a:r>
            <a:r>
              <a:rPr lang="en-US" sz="2800" dirty="0" err="1"/>
              <a:t>Dieudoit</a:t>
            </a:r>
            <a:r>
              <a:rPr lang="en-US" sz="2800" dirty="0"/>
              <a:t>  RN – Director of the HTN Program</a:t>
            </a:r>
          </a:p>
        </p:txBody>
      </p:sp>
    </p:spTree>
    <p:extLst>
      <p:ext uri="{BB962C8B-B14F-4D97-AF65-F5344CB8AC3E}">
        <p14:creationId xmlns:p14="http://schemas.microsoft.com/office/powerpoint/2010/main" val="408602550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58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f5aa9624-2b7f-4f14-92b1-13208313a79b">
            <a:hlinkClick r:id="" action="ppaction://media"/>
            <a:extLst>
              <a:ext uri="{FF2B5EF4-FFF2-40B4-BE49-F238E27FC236}">
                <a16:creationId xmlns:a16="http://schemas.microsoft.com/office/drawing/2014/main" id="{4A7662F3-F186-760A-89E8-F50C44231D5E}"/>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421035" y="1986248"/>
            <a:ext cx="5129784" cy="2885503"/>
          </a:xfrm>
          <a:prstGeom prst="rect">
            <a:avLst/>
          </a:prstGeom>
        </p:spPr>
      </p:pic>
      <p:sp>
        <p:nvSpPr>
          <p:cNvPr id="12" name="Rectangle 11">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52528fcf-c5b1-4aac-9d80-d798907d5002">
            <a:hlinkClick r:id="" action="ppaction://media"/>
            <a:extLst>
              <a:ext uri="{FF2B5EF4-FFF2-40B4-BE49-F238E27FC236}">
                <a16:creationId xmlns:a16="http://schemas.microsoft.com/office/drawing/2014/main" id="{B984F0A2-82DA-0848-05CD-548064D35622}"/>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641180" y="1986248"/>
            <a:ext cx="5129784" cy="2885503"/>
          </a:xfrm>
          <a:prstGeom prst="rect">
            <a:avLst/>
          </a:prstGeom>
        </p:spPr>
      </p:pic>
    </p:spTree>
    <p:extLst>
      <p:ext uri="{BB962C8B-B14F-4D97-AF65-F5344CB8AC3E}">
        <p14:creationId xmlns:p14="http://schemas.microsoft.com/office/powerpoint/2010/main" val="517176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255"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259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3"/>
                </p:tgtEl>
              </p:cMediaNode>
            </p:video>
            <p:seq concurrent="1" nextAc="seek">
              <p:cTn id="18" restart="whenNotActive" fill="hold" evtFilter="cancelBubble" nodeType="interactiveSeq">
                <p:stCondLst>
                  <p:cond evt="onClick" delay="0">
                    <p:tgtEl>
                      <p:spTgt spid="3"/>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494E365-E71E-EF65-FB3F-606E10750F98}"/>
              </a:ext>
            </a:extLst>
          </p:cNvPr>
          <p:cNvSpPr txBox="1"/>
          <p:nvPr/>
        </p:nvSpPr>
        <p:spPr>
          <a:xfrm>
            <a:off x="1450493" y="1030500"/>
            <a:ext cx="9764678" cy="2800395"/>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3200" dirty="0"/>
              <a:t>Community Assistance – Petit Goave, Haiti</a:t>
            </a:r>
          </a:p>
          <a:p>
            <a:pPr indent="-228600">
              <a:lnSpc>
                <a:spcPct val="90000"/>
              </a:lnSpc>
              <a:spcAft>
                <a:spcPts val="600"/>
              </a:spcAft>
              <a:buFont typeface="Arial" panose="020B0604020202020204" pitchFamily="34" charset="0"/>
              <a:buChar char="•"/>
            </a:pPr>
            <a:r>
              <a:rPr lang="en-US" sz="3200" dirty="0"/>
              <a:t>On Oct. 29</a:t>
            </a:r>
            <a:r>
              <a:rPr lang="en-US" sz="3200" baseline="30000" dirty="0"/>
              <a:t>th</a:t>
            </a:r>
            <a:r>
              <a:rPr lang="en-US" sz="3200" dirty="0"/>
              <a:t>, 2025 Hurricane Melissa hit this community very hard. 20 individuals were killed with 10 being children and 80 homes were destroyed and 160 damaged due to terrible flooding. Ing. Francillon is from this area and asked HHI to assist in buying new school uniforms, school supplies and backpacks for 82 children in this community that lost their belongings. $1500 was spent on this project. </a:t>
            </a:r>
          </a:p>
        </p:txBody>
      </p:sp>
    </p:spTree>
    <p:extLst>
      <p:ext uri="{BB962C8B-B14F-4D97-AF65-F5344CB8AC3E}">
        <p14:creationId xmlns:p14="http://schemas.microsoft.com/office/powerpoint/2010/main" val="292931594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6827C3C-D52F-46CE-A441-3CD6A1A6A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 y="0"/>
            <a:ext cx="12192000" cy="6858000"/>
          </a:xfrm>
          <a:prstGeom prst="rect">
            <a:avLst/>
          </a:prstGeom>
          <a:solidFill>
            <a:schemeClr val="bg1">
              <a:lumMod val="8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52A8B51-0A89-497B-B882-6658E029A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0da1e2f-8fff-4f67-9e8e-ef34924835b0">
            <a:hlinkClick r:id="" action="ppaction://media"/>
            <a:extLst>
              <a:ext uri="{FF2B5EF4-FFF2-40B4-BE49-F238E27FC236}">
                <a16:creationId xmlns:a16="http://schemas.microsoft.com/office/drawing/2014/main" id="{CA1594C1-88B8-DE4C-9B8D-35D081EF463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018854" y="965199"/>
            <a:ext cx="2771775" cy="4927601"/>
          </a:xfrm>
          <a:prstGeom prst="rect">
            <a:avLst/>
          </a:prstGeom>
        </p:spPr>
      </p:pic>
      <p:sp>
        <p:nvSpPr>
          <p:cNvPr id="25" name="Rectangle 24">
            <a:extLst>
              <a:ext uri="{FF2B5EF4-FFF2-40B4-BE49-F238E27FC236}">
                <a16:creationId xmlns:a16="http://schemas.microsoft.com/office/drawing/2014/main" id="{EB1CEFBF-6F09-4052-862B-E219DA157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6882"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ef6a8c0c-a98d-4bdf-852e-8d9cfce278ac">
            <a:hlinkClick r:id="" action="ppaction://media"/>
            <a:extLst>
              <a:ext uri="{FF2B5EF4-FFF2-40B4-BE49-F238E27FC236}">
                <a16:creationId xmlns:a16="http://schemas.microsoft.com/office/drawing/2014/main" id="{82B92C55-C690-DD35-3D2C-23F134C2E5A2}"/>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4701983" y="965199"/>
            <a:ext cx="2772346" cy="4928616"/>
          </a:xfrm>
          <a:prstGeom prst="rect">
            <a:avLst/>
          </a:prstGeom>
        </p:spPr>
      </p:pic>
      <p:sp>
        <p:nvSpPr>
          <p:cNvPr id="27" name="Rectangle 26">
            <a:extLst>
              <a:ext uri="{FF2B5EF4-FFF2-40B4-BE49-F238E27FC236}">
                <a16:creationId xmlns:a16="http://schemas.microsoft.com/office/drawing/2014/main" id="{BCB5D417-2A71-445D-B4C7-9E814D633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284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0819BC3-54C1-20ED-6A01-9F4A95D9D3D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343941" y="1639956"/>
            <a:ext cx="2880360" cy="3578086"/>
          </a:xfrm>
          <a:prstGeom prst="rect">
            <a:avLst/>
          </a:prstGeom>
        </p:spPr>
      </p:pic>
    </p:spTree>
    <p:extLst>
      <p:ext uri="{BB962C8B-B14F-4D97-AF65-F5344CB8AC3E}">
        <p14:creationId xmlns:p14="http://schemas.microsoft.com/office/powerpoint/2010/main" val="644618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123"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37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BA8EFE3-D3B9-E3E1-77A6-05160270F286}"/>
              </a:ext>
            </a:extLst>
          </p:cNvPr>
          <p:cNvPicPr>
            <a:picLocks noChangeAspect="1"/>
          </p:cNvPicPr>
          <p:nvPr/>
        </p:nvPicPr>
        <p:blipFill>
          <a:blip r:embed="rId2"/>
          <a:srcRect l="28900"/>
          <a:stretch>
            <a:fillRect/>
          </a:stretch>
        </p:blipFill>
        <p:spPr>
          <a:xfrm>
            <a:off x="20" y="10"/>
            <a:ext cx="8668492" cy="6857990"/>
          </a:xfrm>
          <a:prstGeom prst="rect">
            <a:avLst/>
          </a:prstGeom>
        </p:spPr>
      </p:pic>
      <p:sp>
        <p:nvSpPr>
          <p:cNvPr id="10" name="Rectangle 9">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CF95CE21-E0EF-D149-63A9-FA971CA6B4B1}"/>
              </a:ext>
            </a:extLst>
          </p:cNvPr>
          <p:cNvSpPr txBox="1"/>
          <p:nvPr/>
        </p:nvSpPr>
        <p:spPr>
          <a:xfrm>
            <a:off x="7848600" y="1122363"/>
            <a:ext cx="4023360" cy="320413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dirty="0">
                <a:latin typeface="+mj-lt"/>
                <a:ea typeface="+mj-ea"/>
                <a:cs typeface="+mj-cs"/>
              </a:rPr>
              <a:t>School Vegetable Garden</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738892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FE55B3F-4634-4A41-B146-E6251581E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B6A765F-F693-537C-70C2-745BC6168A66}"/>
              </a:ext>
            </a:extLst>
          </p:cNvPr>
          <p:cNvPicPr>
            <a:picLocks noChangeAspect="1"/>
          </p:cNvPicPr>
          <p:nvPr/>
        </p:nvPicPr>
        <p:blipFill>
          <a:blip r:embed="rId2">
            <a:extLst>
              <a:ext uri="{28A0092B-C50C-407E-A947-70E740481C1C}">
                <a14:useLocalDpi xmlns:a14="http://schemas.microsoft.com/office/drawing/2010/main" val="0"/>
              </a:ext>
            </a:extLst>
          </a:blip>
          <a:srcRect l="7712" r="20206" b="-1"/>
          <a:stretch>
            <a:fillRect/>
          </a:stretch>
        </p:blipFill>
        <p:spPr>
          <a:xfrm>
            <a:off x="20" y="638177"/>
            <a:ext cx="3017500" cy="5581644"/>
          </a:xfrm>
          <a:prstGeom prst="rect">
            <a:avLst/>
          </a:prstGeom>
        </p:spPr>
      </p:pic>
      <p:pic>
        <p:nvPicPr>
          <p:cNvPr id="5" name="Picture 4">
            <a:extLst>
              <a:ext uri="{FF2B5EF4-FFF2-40B4-BE49-F238E27FC236}">
                <a16:creationId xmlns:a16="http://schemas.microsoft.com/office/drawing/2014/main" id="{9E01F55A-5044-48C0-6068-9A5F8748029C}"/>
              </a:ext>
            </a:extLst>
          </p:cNvPr>
          <p:cNvPicPr>
            <a:picLocks noChangeAspect="1"/>
          </p:cNvPicPr>
          <p:nvPr/>
        </p:nvPicPr>
        <p:blipFill>
          <a:blip r:embed="rId3">
            <a:extLst>
              <a:ext uri="{28A0092B-C50C-407E-A947-70E740481C1C}">
                <a14:useLocalDpi xmlns:a14="http://schemas.microsoft.com/office/drawing/2010/main" val="0"/>
              </a:ext>
            </a:extLst>
          </a:blip>
          <a:srcRect t="18587" r="-1" b="9846"/>
          <a:stretch>
            <a:fillRect/>
          </a:stretch>
        </p:blipFill>
        <p:spPr>
          <a:xfrm>
            <a:off x="3171272" y="638179"/>
            <a:ext cx="5849456" cy="5581644"/>
          </a:xfrm>
          <a:prstGeom prst="rect">
            <a:avLst/>
          </a:prstGeom>
        </p:spPr>
      </p:pic>
      <p:pic>
        <p:nvPicPr>
          <p:cNvPr id="7" name="Picture 6">
            <a:extLst>
              <a:ext uri="{FF2B5EF4-FFF2-40B4-BE49-F238E27FC236}">
                <a16:creationId xmlns:a16="http://schemas.microsoft.com/office/drawing/2014/main" id="{7FD97BD4-A2F4-8B98-DA8C-CB7F6C1A8268}"/>
              </a:ext>
            </a:extLst>
          </p:cNvPr>
          <p:cNvPicPr>
            <a:picLocks noChangeAspect="1"/>
          </p:cNvPicPr>
          <p:nvPr/>
        </p:nvPicPr>
        <p:blipFill>
          <a:blip r:embed="rId4">
            <a:extLst>
              <a:ext uri="{28A0092B-C50C-407E-A947-70E740481C1C}">
                <a14:useLocalDpi xmlns:a14="http://schemas.microsoft.com/office/drawing/2010/main" val="0"/>
              </a:ext>
            </a:extLst>
          </a:blip>
          <a:srcRect l="12716" r="15202" b="-1"/>
          <a:stretch>
            <a:fillRect/>
          </a:stretch>
        </p:blipFill>
        <p:spPr>
          <a:xfrm>
            <a:off x="9174480" y="638178"/>
            <a:ext cx="3017520" cy="5581644"/>
          </a:xfrm>
          <a:prstGeom prst="rect">
            <a:avLst/>
          </a:prstGeom>
        </p:spPr>
      </p:pic>
      <p:sp>
        <p:nvSpPr>
          <p:cNvPr id="14" name="Rectangle 13">
            <a:extLst>
              <a:ext uri="{FF2B5EF4-FFF2-40B4-BE49-F238E27FC236}">
                <a16:creationId xmlns:a16="http://schemas.microsoft.com/office/drawing/2014/main" id="{5CD271E5-55BF-4266-A3A7-CFCC30518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56352"/>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3280C4A-F4A4-2F1D-75B2-27A774E9AEA9}"/>
              </a:ext>
            </a:extLst>
          </p:cNvPr>
          <p:cNvSpPr txBox="1"/>
          <p:nvPr/>
        </p:nvSpPr>
        <p:spPr>
          <a:xfrm>
            <a:off x="3907971" y="6422510"/>
            <a:ext cx="4898264" cy="369332"/>
          </a:xfrm>
          <a:prstGeom prst="rect">
            <a:avLst/>
          </a:prstGeom>
          <a:noFill/>
        </p:spPr>
        <p:txBody>
          <a:bodyPr wrap="none" rtlCol="0">
            <a:spAutoFit/>
          </a:bodyPr>
          <a:lstStyle/>
          <a:p>
            <a:r>
              <a:rPr lang="en-US" b="1" dirty="0"/>
              <a:t>School Vegetable Garden – Black Bean plants</a:t>
            </a:r>
          </a:p>
        </p:txBody>
      </p:sp>
    </p:spTree>
    <p:extLst>
      <p:ext uri="{BB962C8B-B14F-4D97-AF65-F5344CB8AC3E}">
        <p14:creationId xmlns:p14="http://schemas.microsoft.com/office/powerpoint/2010/main" val="122865393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sX0" fmla="*/ 0 w 5649003"/>
              <a:gd name="csY0" fmla="*/ 5325836 h 10651671"/>
              <a:gd name="csX1" fmla="*/ 2824502 w 5649003"/>
              <a:gd name="csY1" fmla="*/ 0 h 10651671"/>
              <a:gd name="csX2" fmla="*/ 5649004 w 5649003"/>
              <a:gd name="csY2" fmla="*/ 5325836 h 10651671"/>
              <a:gd name="csX3" fmla="*/ 2824502 w 5649003"/>
              <a:gd name="csY3" fmla="*/ 10651672 h 10651671"/>
              <a:gd name="csX4" fmla="*/ 0 w 5649003"/>
              <a:gd name="csY4" fmla="*/ 5325836 h 10651671"/>
            </a:gdLst>
            <a:ahLst/>
            <a:cxnLst>
              <a:cxn ang="0">
                <a:pos x="csX0" y="csY0"/>
              </a:cxn>
              <a:cxn ang="0">
                <a:pos x="csX1" y="csY1"/>
              </a:cxn>
              <a:cxn ang="0">
                <a:pos x="csX2" y="csY2"/>
              </a:cxn>
              <a:cxn ang="0">
                <a:pos x="csX3" y="csY3"/>
              </a:cxn>
              <a:cxn ang="0">
                <a:pos x="csX4" y="cs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55232075-E583-1AE9-5A2B-10DB58AC0CE8}"/>
              </a:ext>
            </a:extLst>
          </p:cNvPr>
          <p:cNvSpPr txBox="1"/>
          <p:nvPr/>
        </p:nvSpPr>
        <p:spPr>
          <a:xfrm>
            <a:off x="2066544" y="1911096"/>
            <a:ext cx="8055864" cy="207665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9600" kern="1200" dirty="0">
                <a:solidFill>
                  <a:srgbClr val="FFFFFF"/>
                </a:solidFill>
                <a:latin typeface="Brush Script MT" panose="03060802040406070304" pitchFamily="66" charset="0"/>
                <a:ea typeface="+mj-ea"/>
                <a:cs typeface="+mj-cs"/>
              </a:rPr>
              <a:t>Merci Beaucoup!!!</a:t>
            </a:r>
          </a:p>
        </p:txBody>
      </p:sp>
      <p:sp>
        <p:nvSpPr>
          <p:cNvPr id="11"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97558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66987</TotalTime>
  <Words>1488</Words>
  <Application>Microsoft Office PowerPoint</Application>
  <PresentationFormat>Widescreen</PresentationFormat>
  <Paragraphs>124</Paragraphs>
  <Slides>72</Slides>
  <Notes>0</Notes>
  <HiddenSlides>0</HiddenSlides>
  <MMClips>15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72</vt:i4>
      </vt:variant>
    </vt:vector>
  </HeadingPairs>
  <TitlesOfParts>
    <vt:vector size="80" baseType="lpstr">
      <vt:lpstr>Amasis MT Pro Black</vt:lpstr>
      <vt:lpstr>Aptos</vt:lpstr>
      <vt:lpstr>Aptos Display</vt:lpstr>
      <vt:lpstr>Arial</vt:lpstr>
      <vt:lpstr>Brush Script MT</vt:lpstr>
      <vt:lpstr>Calibri</vt:lpstr>
      <vt:lpstr>Copperplate Gothic Bold</vt:lpstr>
      <vt:lpstr>Office Theme</vt:lpstr>
      <vt:lpstr>Ecole Georgette Beauvais de Bas Coq Chante/The Georgette Beauvais School of the Lower Singing Rooster  Timo, Haiti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JoLynne Britsch</dc:creator>
  <cp:lastModifiedBy>JoLynne Britsch</cp:lastModifiedBy>
  <cp:revision>12</cp:revision>
  <dcterms:created xsi:type="dcterms:W3CDTF">2024-08-30T02:08:18Z</dcterms:created>
  <dcterms:modified xsi:type="dcterms:W3CDTF">2026-06-22T03:37:23Z</dcterms:modified>
</cp:coreProperties>
</file>